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&amp;ehk=KO2biUSJ" ContentType="image/jpeg"/>
  <Default Extension="gif" ContentType="image/gif"/>
  <Default Extension="png&amp;ehk=q9hg7EDMy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59" r:id="rId4"/>
    <p:sldId id="258" r:id="rId5"/>
    <p:sldId id="260" r:id="rId6"/>
    <p:sldId id="268" r:id="rId7"/>
    <p:sldId id="269" r:id="rId8"/>
    <p:sldId id="270" r:id="rId9"/>
    <p:sldId id="271" r:id="rId10"/>
    <p:sldId id="261" r:id="rId11"/>
    <p:sldId id="262" r:id="rId12"/>
    <p:sldId id="267" r:id="rId13"/>
    <p:sldId id="266" r:id="rId14"/>
    <p:sldId id="264" r:id="rId15"/>
    <p:sldId id="272" r:id="rId16"/>
    <p:sldId id="282" r:id="rId17"/>
    <p:sldId id="284" r:id="rId18"/>
    <p:sldId id="265" r:id="rId19"/>
    <p:sldId id="263" r:id="rId20"/>
    <p:sldId id="286" r:id="rId21"/>
    <p:sldId id="287" r:id="rId22"/>
    <p:sldId id="273" r:id="rId23"/>
    <p:sldId id="274" r:id="rId24"/>
    <p:sldId id="277" r:id="rId25"/>
    <p:sldId id="278" r:id="rId26"/>
    <p:sldId id="275" r:id="rId27"/>
    <p:sldId id="276" r:id="rId28"/>
    <p:sldId id="289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1D6885-EB11-497C-88D0-51FDBB5648D1}">
          <p14:sldIdLst>
            <p14:sldId id="256"/>
          </p14:sldIdLst>
        </p14:section>
        <p14:section name="Summary Section" id="{B9C64078-05D3-40F7-AB23-A031F506BFF2}">
          <p14:sldIdLst>
            <p14:sldId id="288"/>
          </p14:sldIdLst>
        </p14:section>
        <p14:section name="Coach" id="{4BC6815F-0622-4EEB-B3B0-F6DF4259209C}">
          <p14:sldIdLst>
            <p14:sldId id="259"/>
          </p14:sldIdLst>
        </p14:section>
        <p14:section name="Why" id="{4B905915-F780-4ECC-B4D1-8897A7A370E2}">
          <p14:sldIdLst>
            <p14:sldId id="258"/>
            <p14:sldId id="260"/>
            <p14:sldId id="268"/>
            <p14:sldId id="269"/>
            <p14:sldId id="270"/>
            <p14:sldId id="271"/>
          </p14:sldIdLst>
        </p14:section>
        <p14:section name="The Team" id="{2AABA312-CA99-41C2-8BD7-CEB21103A5A2}">
          <p14:sldIdLst>
            <p14:sldId id="261"/>
            <p14:sldId id="262"/>
            <p14:sldId id="267"/>
            <p14:sldId id="266"/>
          </p14:sldIdLst>
        </p14:section>
        <p14:section name="The gear" id="{CEE2AD98-AEB0-4B1A-8AC6-946FC04AA6A8}">
          <p14:sldIdLst>
            <p14:sldId id="264"/>
            <p14:sldId id="272"/>
          </p14:sldIdLst>
        </p14:section>
        <p14:section name="Is it dangerous?" id="{36586F6D-665E-4E22-AA6D-0F3268570BDD}">
          <p14:sldIdLst>
            <p14:sldId id="282"/>
            <p14:sldId id="284"/>
          </p14:sldIdLst>
        </p14:section>
        <p14:section name="The races " id="{745A7DAD-7C71-4633-B340-CC37294556C3}">
          <p14:sldIdLst>
            <p14:sldId id="265"/>
            <p14:sldId id="263"/>
          </p14:sldIdLst>
        </p14:section>
        <p14:section name="The Training" id="{527805C5-4ACB-4F22-9A04-EE72CDC127C1}">
          <p14:sldIdLst>
            <p14:sldId id="286"/>
            <p14:sldId id="287"/>
          </p14:sldIdLst>
        </p14:section>
        <p14:section name="The schedule" id="{533B0A9D-E6C9-45F9-B59C-A1F1392E1178}">
          <p14:sldIdLst>
            <p14:sldId id="273"/>
            <p14:sldId id="274"/>
          </p14:sldIdLst>
        </p14:section>
        <p14:section name="Le tour de black knight" id="{A2F95066-9B50-4895-8D80-340754268698}">
          <p14:sldIdLst>
            <p14:sldId id="277"/>
            <p14:sldId id="278"/>
          </p14:sldIdLst>
        </p14:section>
        <p14:section name="How to join" id="{8398747F-2D0E-4466-B71F-3FA39FB58725}">
          <p14:sldIdLst>
            <p14:sldId id="275"/>
            <p14:sldId id="276"/>
            <p14:sldId id="289"/>
          </p14:sldIdLst>
        </p14:section>
        <p14:section name="questions" id="{D4900458-C283-4B63-B511-ADD328BF0AA2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7EB1E-78C4-494D-8784-3A4ADA2F5763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00ED8D-3E42-41E0-9F16-8046EE0B796F}">
      <dgm:prSet phldrT="[Text]"/>
      <dgm:spPr/>
      <dgm:t>
        <a:bodyPr/>
        <a:lstStyle/>
        <a:p>
          <a:r>
            <a:rPr lang="en-US" dirty="0"/>
            <a:t>NICA</a:t>
          </a:r>
        </a:p>
      </dgm:t>
    </dgm:pt>
    <dgm:pt modelId="{723E89FA-2CF8-4D0C-B8E2-B00991D8163C}" type="parTrans" cxnId="{BEC23BBF-8589-4C55-A710-76849E0344B6}">
      <dgm:prSet/>
      <dgm:spPr/>
      <dgm:t>
        <a:bodyPr/>
        <a:lstStyle/>
        <a:p>
          <a:endParaRPr lang="en-US"/>
        </a:p>
      </dgm:t>
    </dgm:pt>
    <dgm:pt modelId="{33119BDD-D098-4C54-97C1-82F7FDBDDF18}" type="sibTrans" cxnId="{BEC23BBF-8589-4C55-A710-76849E0344B6}">
      <dgm:prSet/>
      <dgm:spPr/>
      <dgm:t>
        <a:bodyPr/>
        <a:lstStyle/>
        <a:p>
          <a:endParaRPr lang="en-US"/>
        </a:p>
      </dgm:t>
    </dgm:pt>
    <dgm:pt modelId="{64955D1E-9AB3-4465-A3CE-27C4216C2B16}">
      <dgm:prSet phldrT="[Text]"/>
      <dgm:spPr/>
      <dgm:t>
        <a:bodyPr/>
        <a:lstStyle/>
        <a:p>
          <a:r>
            <a:rPr lang="en-US" dirty="0"/>
            <a:t>TICL</a:t>
          </a:r>
        </a:p>
      </dgm:t>
    </dgm:pt>
    <dgm:pt modelId="{FD6A49F5-7767-486F-909F-2EBEB57E2973}" type="parTrans" cxnId="{084C4E15-2272-4575-B794-3798061456F8}">
      <dgm:prSet/>
      <dgm:spPr/>
      <dgm:t>
        <a:bodyPr/>
        <a:lstStyle/>
        <a:p>
          <a:endParaRPr lang="en-US"/>
        </a:p>
      </dgm:t>
    </dgm:pt>
    <dgm:pt modelId="{05A7BB5D-DD3F-434A-92CC-369A71024247}" type="sibTrans" cxnId="{084C4E15-2272-4575-B794-3798061456F8}">
      <dgm:prSet/>
      <dgm:spPr/>
      <dgm:t>
        <a:bodyPr/>
        <a:lstStyle/>
        <a:p>
          <a:endParaRPr lang="en-US"/>
        </a:p>
      </dgm:t>
    </dgm:pt>
    <dgm:pt modelId="{B7A2D43A-A39C-48A9-B0D8-B34E0FD5187F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Greene County Composite Team</a:t>
          </a:r>
        </a:p>
      </dgm:t>
    </dgm:pt>
    <dgm:pt modelId="{19B3597D-57CC-47B2-906C-31736525C374}" type="parTrans" cxnId="{6B317CDA-8E5E-4712-879B-6D6E4BA33870}">
      <dgm:prSet/>
      <dgm:spPr/>
      <dgm:t>
        <a:bodyPr/>
        <a:lstStyle/>
        <a:p>
          <a:endParaRPr lang="en-US"/>
        </a:p>
      </dgm:t>
    </dgm:pt>
    <dgm:pt modelId="{5888EC98-3299-48B9-A9EE-61AA72976F70}" type="sibTrans" cxnId="{6B317CDA-8E5E-4712-879B-6D6E4BA33870}">
      <dgm:prSet/>
      <dgm:spPr/>
      <dgm:t>
        <a:bodyPr/>
        <a:lstStyle/>
        <a:p>
          <a:endParaRPr lang="en-US"/>
        </a:p>
      </dgm:t>
    </dgm:pt>
    <dgm:pt modelId="{0055D192-9292-4013-B5BA-E6140B500754}">
      <dgm:prSet/>
      <dgm:spPr/>
      <dgm:t>
        <a:bodyPr/>
        <a:lstStyle/>
        <a:p>
          <a:r>
            <a:rPr lang="en-US" dirty="0"/>
            <a:t>Science Hill High School</a:t>
          </a:r>
        </a:p>
      </dgm:t>
    </dgm:pt>
    <dgm:pt modelId="{B4D9E0B0-9025-4B28-AFF0-FD1C766BBA55}" type="parTrans" cxnId="{6985F83F-8595-4DBA-B453-86A0101BC25B}">
      <dgm:prSet/>
      <dgm:spPr/>
      <dgm:t>
        <a:bodyPr/>
        <a:lstStyle/>
        <a:p>
          <a:endParaRPr lang="en-US"/>
        </a:p>
      </dgm:t>
    </dgm:pt>
    <dgm:pt modelId="{2C030FBA-FE2D-4A71-9E75-967D851312C5}" type="sibTrans" cxnId="{6985F83F-8595-4DBA-B453-86A0101BC25B}">
      <dgm:prSet/>
      <dgm:spPr/>
      <dgm:t>
        <a:bodyPr/>
        <a:lstStyle/>
        <a:p>
          <a:endParaRPr lang="en-US"/>
        </a:p>
      </dgm:t>
    </dgm:pt>
    <dgm:pt modelId="{0A8DDC98-7DBA-41BA-8B91-BDF774F95E89}">
      <dgm:prSet/>
      <dgm:spPr/>
      <dgm:t>
        <a:bodyPr/>
        <a:lstStyle/>
        <a:p>
          <a:r>
            <a:rPr lang="en-US"/>
            <a:t>Chattanooga teams</a:t>
          </a:r>
        </a:p>
      </dgm:t>
    </dgm:pt>
    <dgm:pt modelId="{E7A6A400-7EC6-4895-8E53-7FB305A155B8}" type="parTrans" cxnId="{79C90A10-751C-459A-A6CB-48D899C230E3}">
      <dgm:prSet/>
      <dgm:spPr/>
      <dgm:t>
        <a:bodyPr/>
        <a:lstStyle/>
        <a:p>
          <a:endParaRPr lang="en-US"/>
        </a:p>
      </dgm:t>
    </dgm:pt>
    <dgm:pt modelId="{65BCDB01-986F-4D13-A6F5-FAA5B255D8E6}" type="sibTrans" cxnId="{79C90A10-751C-459A-A6CB-48D899C230E3}">
      <dgm:prSet/>
      <dgm:spPr/>
      <dgm:t>
        <a:bodyPr/>
        <a:lstStyle/>
        <a:p>
          <a:endParaRPr lang="en-US"/>
        </a:p>
      </dgm:t>
    </dgm:pt>
    <dgm:pt modelId="{3BF09B07-E09E-4EB5-8012-72AE2E60D5BC}">
      <dgm:prSet/>
      <dgm:spPr/>
      <dgm:t>
        <a:bodyPr/>
        <a:lstStyle/>
        <a:p>
          <a:r>
            <a:rPr lang="en-US"/>
            <a:t>Nashville teams</a:t>
          </a:r>
        </a:p>
      </dgm:t>
    </dgm:pt>
    <dgm:pt modelId="{ECB8A232-1098-4F35-A4F7-9A0B2B2F0956}" type="parTrans" cxnId="{2B085F4F-964A-49DC-864F-98B3B0B7D9B7}">
      <dgm:prSet/>
      <dgm:spPr/>
      <dgm:t>
        <a:bodyPr/>
        <a:lstStyle/>
        <a:p>
          <a:endParaRPr lang="en-US"/>
        </a:p>
      </dgm:t>
    </dgm:pt>
    <dgm:pt modelId="{84AF8522-B868-40F9-A0A0-77AA6FBC9ED4}" type="sibTrans" cxnId="{2B085F4F-964A-49DC-864F-98B3B0B7D9B7}">
      <dgm:prSet/>
      <dgm:spPr/>
      <dgm:t>
        <a:bodyPr/>
        <a:lstStyle/>
        <a:p>
          <a:endParaRPr lang="en-US"/>
        </a:p>
      </dgm:t>
    </dgm:pt>
    <dgm:pt modelId="{7B68C86B-73D7-47DE-BC3F-23826AE54731}">
      <dgm:prSet/>
      <dgm:spPr/>
      <dgm:t>
        <a:bodyPr/>
        <a:lstStyle/>
        <a:p>
          <a:r>
            <a:rPr lang="en-US"/>
            <a:t>Knoxville teams</a:t>
          </a:r>
        </a:p>
      </dgm:t>
    </dgm:pt>
    <dgm:pt modelId="{E2346E85-0FE0-4336-AC95-C1027B56254C}" type="parTrans" cxnId="{5D7950A4-D8E5-40C0-AD05-F02A82FB20C2}">
      <dgm:prSet/>
      <dgm:spPr/>
      <dgm:t>
        <a:bodyPr/>
        <a:lstStyle/>
        <a:p>
          <a:endParaRPr lang="en-US"/>
        </a:p>
      </dgm:t>
    </dgm:pt>
    <dgm:pt modelId="{403F8EE0-7534-4C7C-8DDF-32C0F2196012}" type="sibTrans" cxnId="{5D7950A4-D8E5-40C0-AD05-F02A82FB20C2}">
      <dgm:prSet/>
      <dgm:spPr/>
      <dgm:t>
        <a:bodyPr/>
        <a:lstStyle/>
        <a:p>
          <a:endParaRPr lang="en-US"/>
        </a:p>
      </dgm:t>
    </dgm:pt>
    <dgm:pt modelId="{6FBB2535-2207-4020-9492-12F709B207C3}">
      <dgm:prSet/>
      <dgm:spPr/>
      <dgm:t>
        <a:bodyPr/>
        <a:lstStyle/>
        <a:p>
          <a:r>
            <a:rPr lang="en-US"/>
            <a:t>Memphis teams</a:t>
          </a:r>
        </a:p>
      </dgm:t>
    </dgm:pt>
    <dgm:pt modelId="{E61E0D67-CD65-43E7-9C9A-527BA4A6B93E}" type="sibTrans" cxnId="{3EA7E2B0-D2A7-4254-8BCE-239017A54DFE}">
      <dgm:prSet/>
      <dgm:spPr/>
      <dgm:t>
        <a:bodyPr/>
        <a:lstStyle/>
        <a:p>
          <a:endParaRPr lang="en-US"/>
        </a:p>
      </dgm:t>
    </dgm:pt>
    <dgm:pt modelId="{1493D020-66AB-4019-8C36-B24C18190CBC}" type="parTrans" cxnId="{3EA7E2B0-D2A7-4254-8BCE-239017A54DFE}">
      <dgm:prSet/>
      <dgm:spPr/>
      <dgm:t>
        <a:bodyPr/>
        <a:lstStyle/>
        <a:p>
          <a:endParaRPr lang="en-US"/>
        </a:p>
      </dgm:t>
    </dgm:pt>
    <dgm:pt modelId="{4897F4ED-9B45-4A98-ACFD-E62E4B9AA426}" type="pres">
      <dgm:prSet presAssocID="{71E7EB1E-78C4-494D-8784-3A4ADA2F57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C8C2AA-E78D-4280-8293-36B467003E66}" type="pres">
      <dgm:prSet presAssocID="{5300ED8D-3E42-41E0-9F16-8046EE0B796F}" presName="hierRoot1" presStyleCnt="0">
        <dgm:presLayoutVars>
          <dgm:hierBranch val="init"/>
        </dgm:presLayoutVars>
      </dgm:prSet>
      <dgm:spPr/>
    </dgm:pt>
    <dgm:pt modelId="{2063BBF7-AC2C-4067-BEFB-BA69C7488237}" type="pres">
      <dgm:prSet presAssocID="{5300ED8D-3E42-41E0-9F16-8046EE0B796F}" presName="rootComposite1" presStyleCnt="0"/>
      <dgm:spPr/>
    </dgm:pt>
    <dgm:pt modelId="{312A3B5E-D8F0-4EF9-B084-B68443CEFE15}" type="pres">
      <dgm:prSet presAssocID="{5300ED8D-3E42-41E0-9F16-8046EE0B796F}" presName="rootText1" presStyleLbl="node0" presStyleIdx="0" presStyleCnt="1" custScaleX="222604" custScaleY="52472" custLinFactNeighborX="28183" custLinFactNeighborY="18064">
        <dgm:presLayoutVars>
          <dgm:chPref val="3"/>
        </dgm:presLayoutVars>
      </dgm:prSet>
      <dgm:spPr/>
    </dgm:pt>
    <dgm:pt modelId="{44D3968F-FBD1-4EB7-A09B-82CB5BA95F9A}" type="pres">
      <dgm:prSet presAssocID="{5300ED8D-3E42-41E0-9F16-8046EE0B796F}" presName="rootConnector1" presStyleLbl="node1" presStyleIdx="0" presStyleCnt="0"/>
      <dgm:spPr/>
    </dgm:pt>
    <dgm:pt modelId="{BBBCFB89-8934-4706-852F-11FE36E2A7FC}" type="pres">
      <dgm:prSet presAssocID="{5300ED8D-3E42-41E0-9F16-8046EE0B796F}" presName="hierChild2" presStyleCnt="0"/>
      <dgm:spPr/>
    </dgm:pt>
    <dgm:pt modelId="{7C960BCF-8A40-4365-9683-549A346AA9EF}" type="pres">
      <dgm:prSet presAssocID="{FD6A49F5-7767-486F-909F-2EBEB57E2973}" presName="Name37" presStyleLbl="parChTrans1D2" presStyleIdx="0" presStyleCnt="1"/>
      <dgm:spPr/>
    </dgm:pt>
    <dgm:pt modelId="{143C4E6C-085C-482A-AC52-041B0E4188D0}" type="pres">
      <dgm:prSet presAssocID="{64955D1E-9AB3-4465-A3CE-27C4216C2B16}" presName="hierRoot2" presStyleCnt="0">
        <dgm:presLayoutVars>
          <dgm:hierBranch val="init"/>
        </dgm:presLayoutVars>
      </dgm:prSet>
      <dgm:spPr/>
    </dgm:pt>
    <dgm:pt modelId="{DC87B3CA-4318-4CAA-AA28-A17BBB02DC0F}" type="pres">
      <dgm:prSet presAssocID="{64955D1E-9AB3-4465-A3CE-27C4216C2B16}" presName="rootComposite" presStyleCnt="0"/>
      <dgm:spPr/>
    </dgm:pt>
    <dgm:pt modelId="{6DF73B0E-3CE7-405B-91A5-49E8D095691C}" type="pres">
      <dgm:prSet presAssocID="{64955D1E-9AB3-4465-A3CE-27C4216C2B16}" presName="rootText" presStyleLbl="node2" presStyleIdx="0" presStyleCnt="1" custScaleX="253667" custScaleY="61674" custLinFactNeighborX="18347" custLinFactNeighborY="-17393">
        <dgm:presLayoutVars>
          <dgm:chPref val="3"/>
        </dgm:presLayoutVars>
      </dgm:prSet>
      <dgm:spPr/>
    </dgm:pt>
    <dgm:pt modelId="{F6B9F35F-A91C-4EE7-B162-FA619FE6E8AC}" type="pres">
      <dgm:prSet presAssocID="{64955D1E-9AB3-4465-A3CE-27C4216C2B16}" presName="rootConnector" presStyleLbl="node2" presStyleIdx="0" presStyleCnt="1"/>
      <dgm:spPr/>
    </dgm:pt>
    <dgm:pt modelId="{AD6CA79D-0E2C-46DE-AA12-827046D5B38E}" type="pres">
      <dgm:prSet presAssocID="{64955D1E-9AB3-4465-A3CE-27C4216C2B16}" presName="hierChild4" presStyleCnt="0"/>
      <dgm:spPr/>
    </dgm:pt>
    <dgm:pt modelId="{D180EFA7-A232-4DCA-B87F-7408480223C5}" type="pres">
      <dgm:prSet presAssocID="{B4D9E0B0-9025-4B28-AFF0-FD1C766BBA55}" presName="Name37" presStyleLbl="parChTrans1D3" presStyleIdx="0" presStyleCnt="6"/>
      <dgm:spPr/>
    </dgm:pt>
    <dgm:pt modelId="{6F4C3B27-9C3C-4088-91B8-3F652CCE82BF}" type="pres">
      <dgm:prSet presAssocID="{0055D192-9292-4013-B5BA-E6140B500754}" presName="hierRoot2" presStyleCnt="0">
        <dgm:presLayoutVars>
          <dgm:hierBranch val="init"/>
        </dgm:presLayoutVars>
      </dgm:prSet>
      <dgm:spPr/>
    </dgm:pt>
    <dgm:pt modelId="{222DE691-C8D9-4E38-BDCA-A4CA7A11D9A8}" type="pres">
      <dgm:prSet presAssocID="{0055D192-9292-4013-B5BA-E6140B500754}" presName="rootComposite" presStyleCnt="0"/>
      <dgm:spPr/>
    </dgm:pt>
    <dgm:pt modelId="{3E0235E3-27C9-4C35-97BD-87836AB75814}" type="pres">
      <dgm:prSet presAssocID="{0055D192-9292-4013-B5BA-E6140B500754}" presName="rootText" presStyleLbl="node3" presStyleIdx="0" presStyleCnt="6" custLinFactX="-68406" custLinFactNeighborX="-100000" custLinFactNeighborY="6873">
        <dgm:presLayoutVars>
          <dgm:chPref val="3"/>
        </dgm:presLayoutVars>
      </dgm:prSet>
      <dgm:spPr/>
    </dgm:pt>
    <dgm:pt modelId="{C7855F7B-CDBE-40A1-AF02-DE791AD69638}" type="pres">
      <dgm:prSet presAssocID="{0055D192-9292-4013-B5BA-E6140B500754}" presName="rootConnector" presStyleLbl="node3" presStyleIdx="0" presStyleCnt="6"/>
      <dgm:spPr/>
    </dgm:pt>
    <dgm:pt modelId="{97D32886-6217-4D44-9C31-34BBAA084FF4}" type="pres">
      <dgm:prSet presAssocID="{0055D192-9292-4013-B5BA-E6140B500754}" presName="hierChild4" presStyleCnt="0"/>
      <dgm:spPr/>
    </dgm:pt>
    <dgm:pt modelId="{0EC055FA-DE38-4B62-8F9C-2685798DB6E2}" type="pres">
      <dgm:prSet presAssocID="{0055D192-9292-4013-B5BA-E6140B500754}" presName="hierChild5" presStyleCnt="0"/>
      <dgm:spPr/>
    </dgm:pt>
    <dgm:pt modelId="{7D5958FA-A73D-4CEA-AA29-854E2B5C06B2}" type="pres">
      <dgm:prSet presAssocID="{1493D020-66AB-4019-8C36-B24C18190CBC}" presName="Name37" presStyleLbl="parChTrans1D3" presStyleIdx="1" presStyleCnt="6"/>
      <dgm:spPr/>
    </dgm:pt>
    <dgm:pt modelId="{D10E9403-6090-4F47-BA34-5D633BBD9D9E}" type="pres">
      <dgm:prSet presAssocID="{6FBB2535-2207-4020-9492-12F709B207C3}" presName="hierRoot2" presStyleCnt="0">
        <dgm:presLayoutVars>
          <dgm:hierBranch val="init"/>
        </dgm:presLayoutVars>
      </dgm:prSet>
      <dgm:spPr/>
    </dgm:pt>
    <dgm:pt modelId="{39A0588D-402F-4435-9DA0-28E860D17F03}" type="pres">
      <dgm:prSet presAssocID="{6FBB2535-2207-4020-9492-12F709B207C3}" presName="rootComposite" presStyleCnt="0"/>
      <dgm:spPr/>
    </dgm:pt>
    <dgm:pt modelId="{114D1B61-E924-42F7-B6BA-B8241FE8D38A}" type="pres">
      <dgm:prSet presAssocID="{6FBB2535-2207-4020-9492-12F709B207C3}" presName="rootText" presStyleLbl="node3" presStyleIdx="1" presStyleCnt="6" custLinFactNeighborX="35860" custLinFactNeighborY="9780">
        <dgm:presLayoutVars>
          <dgm:chPref val="3"/>
        </dgm:presLayoutVars>
      </dgm:prSet>
      <dgm:spPr/>
    </dgm:pt>
    <dgm:pt modelId="{B84A9A8F-132C-447C-AD3C-6A5E84C65C99}" type="pres">
      <dgm:prSet presAssocID="{6FBB2535-2207-4020-9492-12F709B207C3}" presName="rootConnector" presStyleLbl="node3" presStyleIdx="1" presStyleCnt="6"/>
      <dgm:spPr/>
    </dgm:pt>
    <dgm:pt modelId="{869DBE41-3C25-49F6-8C34-BBA18E95C9A9}" type="pres">
      <dgm:prSet presAssocID="{6FBB2535-2207-4020-9492-12F709B207C3}" presName="hierChild4" presStyleCnt="0"/>
      <dgm:spPr/>
    </dgm:pt>
    <dgm:pt modelId="{B31D517C-74E0-45B5-979F-E45BD149C1A2}" type="pres">
      <dgm:prSet presAssocID="{6FBB2535-2207-4020-9492-12F709B207C3}" presName="hierChild5" presStyleCnt="0"/>
      <dgm:spPr/>
    </dgm:pt>
    <dgm:pt modelId="{7170A1FF-31C7-491F-9D1C-780D8AFEADA2}" type="pres">
      <dgm:prSet presAssocID="{E2346E85-0FE0-4336-AC95-C1027B56254C}" presName="Name37" presStyleLbl="parChTrans1D3" presStyleIdx="2" presStyleCnt="6"/>
      <dgm:spPr/>
    </dgm:pt>
    <dgm:pt modelId="{645DF38B-C823-4F79-A845-D3C37FC6CCE6}" type="pres">
      <dgm:prSet presAssocID="{7B68C86B-73D7-47DE-BC3F-23826AE54731}" presName="hierRoot2" presStyleCnt="0">
        <dgm:presLayoutVars>
          <dgm:hierBranch val="init"/>
        </dgm:presLayoutVars>
      </dgm:prSet>
      <dgm:spPr/>
    </dgm:pt>
    <dgm:pt modelId="{F2F89DDC-5DFD-4801-93E0-17A3BFD4E666}" type="pres">
      <dgm:prSet presAssocID="{7B68C86B-73D7-47DE-BC3F-23826AE54731}" presName="rootComposite" presStyleCnt="0"/>
      <dgm:spPr/>
    </dgm:pt>
    <dgm:pt modelId="{0F9BC521-202C-4B7A-A801-775F18D80D12}" type="pres">
      <dgm:prSet presAssocID="{7B68C86B-73D7-47DE-BC3F-23826AE54731}" presName="rootText" presStyleLbl="node3" presStyleIdx="2" presStyleCnt="6" custLinFactNeighborX="37490" custLinFactNeighborY="19560">
        <dgm:presLayoutVars>
          <dgm:chPref val="3"/>
        </dgm:presLayoutVars>
      </dgm:prSet>
      <dgm:spPr/>
    </dgm:pt>
    <dgm:pt modelId="{4903F457-B6AF-4FA1-9A3D-513C1F01B15F}" type="pres">
      <dgm:prSet presAssocID="{7B68C86B-73D7-47DE-BC3F-23826AE54731}" presName="rootConnector" presStyleLbl="node3" presStyleIdx="2" presStyleCnt="6"/>
      <dgm:spPr/>
    </dgm:pt>
    <dgm:pt modelId="{41870D2A-10CD-4D3F-914E-2B8B6629E23B}" type="pres">
      <dgm:prSet presAssocID="{7B68C86B-73D7-47DE-BC3F-23826AE54731}" presName="hierChild4" presStyleCnt="0"/>
      <dgm:spPr/>
    </dgm:pt>
    <dgm:pt modelId="{59F6AF66-7890-4124-BABD-CCED4C308997}" type="pres">
      <dgm:prSet presAssocID="{7B68C86B-73D7-47DE-BC3F-23826AE54731}" presName="hierChild5" presStyleCnt="0"/>
      <dgm:spPr/>
    </dgm:pt>
    <dgm:pt modelId="{73654214-778E-44F2-9D5C-2429B3B107D3}" type="pres">
      <dgm:prSet presAssocID="{ECB8A232-1098-4F35-A4F7-9A0B2B2F0956}" presName="Name37" presStyleLbl="parChTrans1D3" presStyleIdx="3" presStyleCnt="6"/>
      <dgm:spPr/>
    </dgm:pt>
    <dgm:pt modelId="{30A9C727-122F-4042-8A79-F86E74C6697D}" type="pres">
      <dgm:prSet presAssocID="{3BF09B07-E09E-4EB5-8012-72AE2E60D5BC}" presName="hierRoot2" presStyleCnt="0">
        <dgm:presLayoutVars>
          <dgm:hierBranch val="init"/>
        </dgm:presLayoutVars>
      </dgm:prSet>
      <dgm:spPr/>
    </dgm:pt>
    <dgm:pt modelId="{C0C0CF08-0EF5-4E00-BD44-FF9F73A52F11}" type="pres">
      <dgm:prSet presAssocID="{3BF09B07-E09E-4EB5-8012-72AE2E60D5BC}" presName="rootComposite" presStyleCnt="0"/>
      <dgm:spPr/>
    </dgm:pt>
    <dgm:pt modelId="{76F2D01C-5886-4C90-9826-DA1FA1CEC75C}" type="pres">
      <dgm:prSet presAssocID="{3BF09B07-E09E-4EB5-8012-72AE2E60D5BC}" presName="rootText" presStyleLbl="node3" presStyleIdx="3" presStyleCnt="6" custLinFactX="-69168" custLinFactY="-100000" custLinFactNeighborX="-100000" custLinFactNeighborY="-173434">
        <dgm:presLayoutVars>
          <dgm:chPref val="3"/>
        </dgm:presLayoutVars>
      </dgm:prSet>
      <dgm:spPr/>
    </dgm:pt>
    <dgm:pt modelId="{1668586A-67ED-43C7-B22E-B439EA8F9890}" type="pres">
      <dgm:prSet presAssocID="{3BF09B07-E09E-4EB5-8012-72AE2E60D5BC}" presName="rootConnector" presStyleLbl="node3" presStyleIdx="3" presStyleCnt="6"/>
      <dgm:spPr/>
    </dgm:pt>
    <dgm:pt modelId="{545B2A3A-C930-4236-9510-3D743D07A30A}" type="pres">
      <dgm:prSet presAssocID="{3BF09B07-E09E-4EB5-8012-72AE2E60D5BC}" presName="hierChild4" presStyleCnt="0"/>
      <dgm:spPr/>
    </dgm:pt>
    <dgm:pt modelId="{BBF53A47-EB91-49A4-B00D-BB3382EDB234}" type="pres">
      <dgm:prSet presAssocID="{3BF09B07-E09E-4EB5-8012-72AE2E60D5BC}" presName="hierChild5" presStyleCnt="0"/>
      <dgm:spPr/>
    </dgm:pt>
    <dgm:pt modelId="{28F8E9CF-BC2F-48EC-8BE7-B172CC8C4CDC}" type="pres">
      <dgm:prSet presAssocID="{19B3597D-57CC-47B2-906C-31736525C374}" presName="Name37" presStyleLbl="parChTrans1D3" presStyleIdx="4" presStyleCnt="6"/>
      <dgm:spPr/>
    </dgm:pt>
    <dgm:pt modelId="{2A93063E-1172-4366-AD28-4DF658A94740}" type="pres">
      <dgm:prSet presAssocID="{B7A2D43A-A39C-48A9-B0D8-B34E0FD5187F}" presName="hierRoot2" presStyleCnt="0">
        <dgm:presLayoutVars>
          <dgm:hierBranch val="init"/>
        </dgm:presLayoutVars>
      </dgm:prSet>
      <dgm:spPr/>
    </dgm:pt>
    <dgm:pt modelId="{5E48F706-0E04-480E-AE50-12D8608F9886}" type="pres">
      <dgm:prSet presAssocID="{B7A2D43A-A39C-48A9-B0D8-B34E0FD5187F}" presName="rootComposite" presStyleCnt="0"/>
      <dgm:spPr/>
    </dgm:pt>
    <dgm:pt modelId="{64667A5F-1051-4BF9-827F-B88069BFE37D}" type="pres">
      <dgm:prSet presAssocID="{B7A2D43A-A39C-48A9-B0D8-B34E0FD5187F}" presName="rootText" presStyleLbl="node3" presStyleIdx="4" presStyleCnt="6" custLinFactY="-260528" custLinFactNeighborX="32136" custLinFactNeighborY="-300000">
        <dgm:presLayoutVars>
          <dgm:chPref val="3"/>
        </dgm:presLayoutVars>
      </dgm:prSet>
      <dgm:spPr/>
    </dgm:pt>
    <dgm:pt modelId="{F6384A96-5CF2-4B17-A681-51BB7225AA1D}" type="pres">
      <dgm:prSet presAssocID="{B7A2D43A-A39C-48A9-B0D8-B34E0FD5187F}" presName="rootConnector" presStyleLbl="node3" presStyleIdx="4" presStyleCnt="6"/>
      <dgm:spPr/>
    </dgm:pt>
    <dgm:pt modelId="{9DD47C81-7E96-473B-A0C4-1D1DA3D1A7C5}" type="pres">
      <dgm:prSet presAssocID="{B7A2D43A-A39C-48A9-B0D8-B34E0FD5187F}" presName="hierChild4" presStyleCnt="0"/>
      <dgm:spPr/>
    </dgm:pt>
    <dgm:pt modelId="{4B73C11B-0B7F-41DF-ABB7-99E27A17AD69}" type="pres">
      <dgm:prSet presAssocID="{B7A2D43A-A39C-48A9-B0D8-B34E0FD5187F}" presName="hierChild5" presStyleCnt="0"/>
      <dgm:spPr/>
    </dgm:pt>
    <dgm:pt modelId="{704B3D3A-4719-4869-99DA-8940FB201AF0}" type="pres">
      <dgm:prSet presAssocID="{E7A6A400-7EC6-4895-8E53-7FB305A155B8}" presName="Name37" presStyleLbl="parChTrans1D3" presStyleIdx="5" presStyleCnt="6"/>
      <dgm:spPr/>
    </dgm:pt>
    <dgm:pt modelId="{3AD19863-72A4-41DB-95FE-5CEB6135BCA8}" type="pres">
      <dgm:prSet presAssocID="{0A8DDC98-7DBA-41BA-8B91-BDF774F95E89}" presName="hierRoot2" presStyleCnt="0">
        <dgm:presLayoutVars>
          <dgm:hierBranch val="init"/>
        </dgm:presLayoutVars>
      </dgm:prSet>
      <dgm:spPr/>
    </dgm:pt>
    <dgm:pt modelId="{5ECF9568-CAAC-49CC-8C5F-A2D59DDF7755}" type="pres">
      <dgm:prSet presAssocID="{0A8DDC98-7DBA-41BA-8B91-BDF774F95E89}" presName="rootComposite" presStyleCnt="0"/>
      <dgm:spPr/>
    </dgm:pt>
    <dgm:pt modelId="{3E693A09-9EDA-4DFE-B20A-03A16FF1E642}" type="pres">
      <dgm:prSet presAssocID="{0A8DDC98-7DBA-41BA-8B91-BDF774F95E89}" presName="rootText" presStyleLbl="node3" presStyleIdx="5" presStyleCnt="6" custLinFactX="-69110" custLinFactY="-200000" custLinFactNeighborX="-100000" custLinFactNeighborY="-206173">
        <dgm:presLayoutVars>
          <dgm:chPref val="3"/>
        </dgm:presLayoutVars>
      </dgm:prSet>
      <dgm:spPr/>
    </dgm:pt>
    <dgm:pt modelId="{419385D3-0711-477E-9508-A8E04ADC6AFA}" type="pres">
      <dgm:prSet presAssocID="{0A8DDC98-7DBA-41BA-8B91-BDF774F95E89}" presName="rootConnector" presStyleLbl="node3" presStyleIdx="5" presStyleCnt="6"/>
      <dgm:spPr/>
    </dgm:pt>
    <dgm:pt modelId="{BF6D4D3F-B985-4892-BCEB-76D6735A5197}" type="pres">
      <dgm:prSet presAssocID="{0A8DDC98-7DBA-41BA-8B91-BDF774F95E89}" presName="hierChild4" presStyleCnt="0"/>
      <dgm:spPr/>
    </dgm:pt>
    <dgm:pt modelId="{5F5238D6-53E2-4710-95E3-E5E8F55AD4AC}" type="pres">
      <dgm:prSet presAssocID="{0A8DDC98-7DBA-41BA-8B91-BDF774F95E89}" presName="hierChild5" presStyleCnt="0"/>
      <dgm:spPr/>
    </dgm:pt>
    <dgm:pt modelId="{635B4443-4239-4CA3-B4F1-DB532EB2174B}" type="pres">
      <dgm:prSet presAssocID="{64955D1E-9AB3-4465-A3CE-27C4216C2B16}" presName="hierChild5" presStyleCnt="0"/>
      <dgm:spPr/>
    </dgm:pt>
    <dgm:pt modelId="{F5B4B73B-7038-440D-9F0F-5D308E6D113F}" type="pres">
      <dgm:prSet presAssocID="{5300ED8D-3E42-41E0-9F16-8046EE0B796F}" presName="hierChild3" presStyleCnt="0"/>
      <dgm:spPr/>
    </dgm:pt>
  </dgm:ptLst>
  <dgm:cxnLst>
    <dgm:cxn modelId="{4B6A2E00-88B5-4463-B1C3-371171577AA1}" type="presOf" srcId="{E2346E85-0FE0-4336-AC95-C1027B56254C}" destId="{7170A1FF-31C7-491F-9D1C-780D8AFEADA2}" srcOrd="0" destOrd="0" presId="urn:microsoft.com/office/officeart/2005/8/layout/orgChart1"/>
    <dgm:cxn modelId="{77B2E107-E012-49EC-A7D6-F9CB70DBC9B3}" type="presOf" srcId="{5300ED8D-3E42-41E0-9F16-8046EE0B796F}" destId="{312A3B5E-D8F0-4EF9-B084-B68443CEFE15}" srcOrd="0" destOrd="0" presId="urn:microsoft.com/office/officeart/2005/8/layout/orgChart1"/>
    <dgm:cxn modelId="{1434730D-46DA-4078-8303-C330BF9EC7BC}" type="presOf" srcId="{64955D1E-9AB3-4465-A3CE-27C4216C2B16}" destId="{F6B9F35F-A91C-4EE7-B162-FA619FE6E8AC}" srcOrd="1" destOrd="0" presId="urn:microsoft.com/office/officeart/2005/8/layout/orgChart1"/>
    <dgm:cxn modelId="{79C90A10-751C-459A-A6CB-48D899C230E3}" srcId="{64955D1E-9AB3-4465-A3CE-27C4216C2B16}" destId="{0A8DDC98-7DBA-41BA-8B91-BDF774F95E89}" srcOrd="5" destOrd="0" parTransId="{E7A6A400-7EC6-4895-8E53-7FB305A155B8}" sibTransId="{65BCDB01-986F-4D13-A6F5-FAA5B255D8E6}"/>
    <dgm:cxn modelId="{084C4E15-2272-4575-B794-3798061456F8}" srcId="{5300ED8D-3E42-41E0-9F16-8046EE0B796F}" destId="{64955D1E-9AB3-4465-A3CE-27C4216C2B16}" srcOrd="0" destOrd="0" parTransId="{FD6A49F5-7767-486F-909F-2EBEB57E2973}" sibTransId="{05A7BB5D-DD3F-434A-92CC-369A71024247}"/>
    <dgm:cxn modelId="{DAC4C51B-AE1C-459D-830C-E33BD9126BE8}" type="presOf" srcId="{64955D1E-9AB3-4465-A3CE-27C4216C2B16}" destId="{6DF73B0E-3CE7-405B-91A5-49E8D095691C}" srcOrd="0" destOrd="0" presId="urn:microsoft.com/office/officeart/2005/8/layout/orgChart1"/>
    <dgm:cxn modelId="{E19FB01E-0DB7-437D-997F-B7FC4D498E0B}" type="presOf" srcId="{0055D192-9292-4013-B5BA-E6140B500754}" destId="{C7855F7B-CDBE-40A1-AF02-DE791AD69638}" srcOrd="1" destOrd="0" presId="urn:microsoft.com/office/officeart/2005/8/layout/orgChart1"/>
    <dgm:cxn modelId="{7D6C0822-F7E3-477A-AC6E-DBD34C765D9B}" type="presOf" srcId="{6FBB2535-2207-4020-9492-12F709B207C3}" destId="{B84A9A8F-132C-447C-AD3C-6A5E84C65C99}" srcOrd="1" destOrd="0" presId="urn:microsoft.com/office/officeart/2005/8/layout/orgChart1"/>
    <dgm:cxn modelId="{12D17B30-8ED9-4014-B63A-C6134E2D7E17}" type="presOf" srcId="{1493D020-66AB-4019-8C36-B24C18190CBC}" destId="{7D5958FA-A73D-4CEA-AA29-854E2B5C06B2}" srcOrd="0" destOrd="0" presId="urn:microsoft.com/office/officeart/2005/8/layout/orgChart1"/>
    <dgm:cxn modelId="{D23D6531-464F-4678-BA63-73B744FB6190}" type="presOf" srcId="{0A8DDC98-7DBA-41BA-8B91-BDF774F95E89}" destId="{419385D3-0711-477E-9508-A8E04ADC6AFA}" srcOrd="1" destOrd="0" presId="urn:microsoft.com/office/officeart/2005/8/layout/orgChart1"/>
    <dgm:cxn modelId="{B9C44932-DD95-47BF-BF1C-B755E0E105E9}" type="presOf" srcId="{71E7EB1E-78C4-494D-8784-3A4ADA2F5763}" destId="{4897F4ED-9B45-4A98-ACFD-E62E4B9AA426}" srcOrd="0" destOrd="0" presId="urn:microsoft.com/office/officeart/2005/8/layout/orgChart1"/>
    <dgm:cxn modelId="{6985F83F-8595-4DBA-B453-86A0101BC25B}" srcId="{64955D1E-9AB3-4465-A3CE-27C4216C2B16}" destId="{0055D192-9292-4013-B5BA-E6140B500754}" srcOrd="0" destOrd="0" parTransId="{B4D9E0B0-9025-4B28-AFF0-FD1C766BBA55}" sibTransId="{2C030FBA-FE2D-4A71-9E75-967D851312C5}"/>
    <dgm:cxn modelId="{7011CE47-42BA-4FAC-9390-DEF27627EEE3}" type="presOf" srcId="{3BF09B07-E09E-4EB5-8012-72AE2E60D5BC}" destId="{1668586A-67ED-43C7-B22E-B439EA8F9890}" srcOrd="1" destOrd="0" presId="urn:microsoft.com/office/officeart/2005/8/layout/orgChart1"/>
    <dgm:cxn modelId="{6DBB2E6B-4EB1-4F84-9256-83920834C92B}" type="presOf" srcId="{B7A2D43A-A39C-48A9-B0D8-B34E0FD5187F}" destId="{64667A5F-1051-4BF9-827F-B88069BFE37D}" srcOrd="0" destOrd="0" presId="urn:microsoft.com/office/officeart/2005/8/layout/orgChart1"/>
    <dgm:cxn modelId="{F294326B-7555-4539-B11E-75DD161B1DDF}" type="presOf" srcId="{ECB8A232-1098-4F35-A4F7-9A0B2B2F0956}" destId="{73654214-778E-44F2-9D5C-2429B3B107D3}" srcOrd="0" destOrd="0" presId="urn:microsoft.com/office/officeart/2005/8/layout/orgChart1"/>
    <dgm:cxn modelId="{7A065E4D-C465-4C60-AF90-6732AD9E16DB}" type="presOf" srcId="{E7A6A400-7EC6-4895-8E53-7FB305A155B8}" destId="{704B3D3A-4719-4869-99DA-8940FB201AF0}" srcOrd="0" destOrd="0" presId="urn:microsoft.com/office/officeart/2005/8/layout/orgChart1"/>
    <dgm:cxn modelId="{CE20486D-A042-42C7-9279-77D9EAA49002}" type="presOf" srcId="{0055D192-9292-4013-B5BA-E6140B500754}" destId="{3E0235E3-27C9-4C35-97BD-87836AB75814}" srcOrd="0" destOrd="0" presId="urn:microsoft.com/office/officeart/2005/8/layout/orgChart1"/>
    <dgm:cxn modelId="{2B085F4F-964A-49DC-864F-98B3B0B7D9B7}" srcId="{64955D1E-9AB3-4465-A3CE-27C4216C2B16}" destId="{3BF09B07-E09E-4EB5-8012-72AE2E60D5BC}" srcOrd="3" destOrd="0" parTransId="{ECB8A232-1098-4F35-A4F7-9A0B2B2F0956}" sibTransId="{84AF8522-B868-40F9-A0A0-77AA6FBC9ED4}"/>
    <dgm:cxn modelId="{25707B83-DFD1-48C6-BCAE-064954AF77CA}" type="presOf" srcId="{7B68C86B-73D7-47DE-BC3F-23826AE54731}" destId="{4903F457-B6AF-4FA1-9A3D-513C1F01B15F}" srcOrd="1" destOrd="0" presId="urn:microsoft.com/office/officeart/2005/8/layout/orgChart1"/>
    <dgm:cxn modelId="{66B52188-9AF2-45A7-91C8-DB8A88173745}" type="presOf" srcId="{B4D9E0B0-9025-4B28-AFF0-FD1C766BBA55}" destId="{D180EFA7-A232-4DCA-B87F-7408480223C5}" srcOrd="0" destOrd="0" presId="urn:microsoft.com/office/officeart/2005/8/layout/orgChart1"/>
    <dgm:cxn modelId="{A58DD490-BAB7-498E-86F4-527AC88F81AA}" type="presOf" srcId="{6FBB2535-2207-4020-9492-12F709B207C3}" destId="{114D1B61-E924-42F7-B6BA-B8241FE8D38A}" srcOrd="0" destOrd="0" presId="urn:microsoft.com/office/officeart/2005/8/layout/orgChart1"/>
    <dgm:cxn modelId="{EB2F7B96-3E25-4CF7-95BE-1DA186D25A10}" type="presOf" srcId="{7B68C86B-73D7-47DE-BC3F-23826AE54731}" destId="{0F9BC521-202C-4B7A-A801-775F18D80D12}" srcOrd="0" destOrd="0" presId="urn:microsoft.com/office/officeart/2005/8/layout/orgChart1"/>
    <dgm:cxn modelId="{5D7950A4-D8E5-40C0-AD05-F02A82FB20C2}" srcId="{64955D1E-9AB3-4465-A3CE-27C4216C2B16}" destId="{7B68C86B-73D7-47DE-BC3F-23826AE54731}" srcOrd="2" destOrd="0" parTransId="{E2346E85-0FE0-4336-AC95-C1027B56254C}" sibTransId="{403F8EE0-7534-4C7C-8DDF-32C0F2196012}"/>
    <dgm:cxn modelId="{3EA7E2B0-D2A7-4254-8BCE-239017A54DFE}" srcId="{64955D1E-9AB3-4465-A3CE-27C4216C2B16}" destId="{6FBB2535-2207-4020-9492-12F709B207C3}" srcOrd="1" destOrd="0" parTransId="{1493D020-66AB-4019-8C36-B24C18190CBC}" sibTransId="{E61E0D67-CD65-43E7-9C9A-527BA4A6B93E}"/>
    <dgm:cxn modelId="{92D40DB4-72A0-4A2C-8A6E-11E83CD66DF4}" type="presOf" srcId="{5300ED8D-3E42-41E0-9F16-8046EE0B796F}" destId="{44D3968F-FBD1-4EB7-A09B-82CB5BA95F9A}" srcOrd="1" destOrd="0" presId="urn:microsoft.com/office/officeart/2005/8/layout/orgChart1"/>
    <dgm:cxn modelId="{BEC23BBF-8589-4C55-A710-76849E0344B6}" srcId="{71E7EB1E-78C4-494D-8784-3A4ADA2F5763}" destId="{5300ED8D-3E42-41E0-9F16-8046EE0B796F}" srcOrd="0" destOrd="0" parTransId="{723E89FA-2CF8-4D0C-B8E2-B00991D8163C}" sibTransId="{33119BDD-D098-4C54-97C1-82F7FDBDDF18}"/>
    <dgm:cxn modelId="{70ADF2C1-D3FA-4D0D-9E97-02ACDCAC1C02}" type="presOf" srcId="{3BF09B07-E09E-4EB5-8012-72AE2E60D5BC}" destId="{76F2D01C-5886-4C90-9826-DA1FA1CEC75C}" srcOrd="0" destOrd="0" presId="urn:microsoft.com/office/officeart/2005/8/layout/orgChart1"/>
    <dgm:cxn modelId="{AC089BD4-F322-4DB4-9552-5D466D560A39}" type="presOf" srcId="{19B3597D-57CC-47B2-906C-31736525C374}" destId="{28F8E9CF-BC2F-48EC-8BE7-B172CC8C4CDC}" srcOrd="0" destOrd="0" presId="urn:microsoft.com/office/officeart/2005/8/layout/orgChart1"/>
    <dgm:cxn modelId="{35C4D0D8-9C3D-48B5-A594-DBF7F487C712}" type="presOf" srcId="{FD6A49F5-7767-486F-909F-2EBEB57E2973}" destId="{7C960BCF-8A40-4365-9683-549A346AA9EF}" srcOrd="0" destOrd="0" presId="urn:microsoft.com/office/officeart/2005/8/layout/orgChart1"/>
    <dgm:cxn modelId="{6B317CDA-8E5E-4712-879B-6D6E4BA33870}" srcId="{64955D1E-9AB3-4465-A3CE-27C4216C2B16}" destId="{B7A2D43A-A39C-48A9-B0D8-B34E0FD5187F}" srcOrd="4" destOrd="0" parTransId="{19B3597D-57CC-47B2-906C-31736525C374}" sibTransId="{5888EC98-3299-48B9-A9EE-61AA72976F70}"/>
    <dgm:cxn modelId="{460545ED-D73F-4F1D-8D1C-7D05B83F8732}" type="presOf" srcId="{B7A2D43A-A39C-48A9-B0D8-B34E0FD5187F}" destId="{F6384A96-5CF2-4B17-A681-51BB7225AA1D}" srcOrd="1" destOrd="0" presId="urn:microsoft.com/office/officeart/2005/8/layout/orgChart1"/>
    <dgm:cxn modelId="{30FCBCF9-01D7-455C-A274-DD0E19A56CE0}" type="presOf" srcId="{0A8DDC98-7DBA-41BA-8B91-BDF774F95E89}" destId="{3E693A09-9EDA-4DFE-B20A-03A16FF1E642}" srcOrd="0" destOrd="0" presId="urn:microsoft.com/office/officeart/2005/8/layout/orgChart1"/>
    <dgm:cxn modelId="{EA3BF2E2-E9D7-4F2F-A019-AE1C04F366C5}" type="presParOf" srcId="{4897F4ED-9B45-4A98-ACFD-E62E4B9AA426}" destId="{8CC8C2AA-E78D-4280-8293-36B467003E66}" srcOrd="0" destOrd="0" presId="urn:microsoft.com/office/officeart/2005/8/layout/orgChart1"/>
    <dgm:cxn modelId="{8E1C7A12-E975-49AB-BA1F-901598B5181E}" type="presParOf" srcId="{8CC8C2AA-E78D-4280-8293-36B467003E66}" destId="{2063BBF7-AC2C-4067-BEFB-BA69C7488237}" srcOrd="0" destOrd="0" presId="urn:microsoft.com/office/officeart/2005/8/layout/orgChart1"/>
    <dgm:cxn modelId="{C6A49B2E-D9DE-4089-8902-2EEBFF89D91E}" type="presParOf" srcId="{2063BBF7-AC2C-4067-BEFB-BA69C7488237}" destId="{312A3B5E-D8F0-4EF9-B084-B68443CEFE15}" srcOrd="0" destOrd="0" presId="urn:microsoft.com/office/officeart/2005/8/layout/orgChart1"/>
    <dgm:cxn modelId="{FA2370A1-DF12-43C0-8B71-70DB7E0578EE}" type="presParOf" srcId="{2063BBF7-AC2C-4067-BEFB-BA69C7488237}" destId="{44D3968F-FBD1-4EB7-A09B-82CB5BA95F9A}" srcOrd="1" destOrd="0" presId="urn:microsoft.com/office/officeart/2005/8/layout/orgChart1"/>
    <dgm:cxn modelId="{239F65E9-6151-4C1F-963A-B413A233DCB2}" type="presParOf" srcId="{8CC8C2AA-E78D-4280-8293-36B467003E66}" destId="{BBBCFB89-8934-4706-852F-11FE36E2A7FC}" srcOrd="1" destOrd="0" presId="urn:microsoft.com/office/officeart/2005/8/layout/orgChart1"/>
    <dgm:cxn modelId="{4902E745-3362-4A30-96E2-DF6BA06AB888}" type="presParOf" srcId="{BBBCFB89-8934-4706-852F-11FE36E2A7FC}" destId="{7C960BCF-8A40-4365-9683-549A346AA9EF}" srcOrd="0" destOrd="0" presId="urn:microsoft.com/office/officeart/2005/8/layout/orgChart1"/>
    <dgm:cxn modelId="{5279F703-4DB2-4A8D-8A15-2A99A193FD16}" type="presParOf" srcId="{BBBCFB89-8934-4706-852F-11FE36E2A7FC}" destId="{143C4E6C-085C-482A-AC52-041B0E4188D0}" srcOrd="1" destOrd="0" presId="urn:microsoft.com/office/officeart/2005/8/layout/orgChart1"/>
    <dgm:cxn modelId="{1A610111-E9A6-4609-9886-B25CE4B18645}" type="presParOf" srcId="{143C4E6C-085C-482A-AC52-041B0E4188D0}" destId="{DC87B3CA-4318-4CAA-AA28-A17BBB02DC0F}" srcOrd="0" destOrd="0" presId="urn:microsoft.com/office/officeart/2005/8/layout/orgChart1"/>
    <dgm:cxn modelId="{8E4DA547-A2BE-404D-B90C-A7EA75DFAA5F}" type="presParOf" srcId="{DC87B3CA-4318-4CAA-AA28-A17BBB02DC0F}" destId="{6DF73B0E-3CE7-405B-91A5-49E8D095691C}" srcOrd="0" destOrd="0" presId="urn:microsoft.com/office/officeart/2005/8/layout/orgChart1"/>
    <dgm:cxn modelId="{7F6A3E55-B704-4719-90E2-73B185A323F6}" type="presParOf" srcId="{DC87B3CA-4318-4CAA-AA28-A17BBB02DC0F}" destId="{F6B9F35F-A91C-4EE7-B162-FA619FE6E8AC}" srcOrd="1" destOrd="0" presId="urn:microsoft.com/office/officeart/2005/8/layout/orgChart1"/>
    <dgm:cxn modelId="{6C08FAC1-D853-40EF-95B2-8D27EDE17E39}" type="presParOf" srcId="{143C4E6C-085C-482A-AC52-041B0E4188D0}" destId="{AD6CA79D-0E2C-46DE-AA12-827046D5B38E}" srcOrd="1" destOrd="0" presId="urn:microsoft.com/office/officeart/2005/8/layout/orgChart1"/>
    <dgm:cxn modelId="{A5271C8F-FFAB-47E5-BE51-83ACCC748F7F}" type="presParOf" srcId="{AD6CA79D-0E2C-46DE-AA12-827046D5B38E}" destId="{D180EFA7-A232-4DCA-B87F-7408480223C5}" srcOrd="0" destOrd="0" presId="urn:microsoft.com/office/officeart/2005/8/layout/orgChart1"/>
    <dgm:cxn modelId="{4A9666E1-5F9F-4E67-B517-CD6B6603B398}" type="presParOf" srcId="{AD6CA79D-0E2C-46DE-AA12-827046D5B38E}" destId="{6F4C3B27-9C3C-4088-91B8-3F652CCE82BF}" srcOrd="1" destOrd="0" presId="urn:microsoft.com/office/officeart/2005/8/layout/orgChart1"/>
    <dgm:cxn modelId="{E8674E36-0BE8-4F8E-9048-509BED6E314B}" type="presParOf" srcId="{6F4C3B27-9C3C-4088-91B8-3F652CCE82BF}" destId="{222DE691-C8D9-4E38-BDCA-A4CA7A11D9A8}" srcOrd="0" destOrd="0" presId="urn:microsoft.com/office/officeart/2005/8/layout/orgChart1"/>
    <dgm:cxn modelId="{11743ED6-F2C5-4776-844F-71AAFE0209B0}" type="presParOf" srcId="{222DE691-C8D9-4E38-BDCA-A4CA7A11D9A8}" destId="{3E0235E3-27C9-4C35-97BD-87836AB75814}" srcOrd="0" destOrd="0" presId="urn:microsoft.com/office/officeart/2005/8/layout/orgChart1"/>
    <dgm:cxn modelId="{08357833-B3FA-414F-8B81-DA4948225CC3}" type="presParOf" srcId="{222DE691-C8D9-4E38-BDCA-A4CA7A11D9A8}" destId="{C7855F7B-CDBE-40A1-AF02-DE791AD69638}" srcOrd="1" destOrd="0" presId="urn:microsoft.com/office/officeart/2005/8/layout/orgChart1"/>
    <dgm:cxn modelId="{30BCE8F0-4AF1-4E59-A05F-68CB91BBCE96}" type="presParOf" srcId="{6F4C3B27-9C3C-4088-91B8-3F652CCE82BF}" destId="{97D32886-6217-4D44-9C31-34BBAA084FF4}" srcOrd="1" destOrd="0" presId="urn:microsoft.com/office/officeart/2005/8/layout/orgChart1"/>
    <dgm:cxn modelId="{DDC564F9-3752-4D31-92C1-12CF11EB918A}" type="presParOf" srcId="{6F4C3B27-9C3C-4088-91B8-3F652CCE82BF}" destId="{0EC055FA-DE38-4B62-8F9C-2685798DB6E2}" srcOrd="2" destOrd="0" presId="urn:microsoft.com/office/officeart/2005/8/layout/orgChart1"/>
    <dgm:cxn modelId="{F7E1D89A-B11A-4177-B7EC-5925979C27A8}" type="presParOf" srcId="{AD6CA79D-0E2C-46DE-AA12-827046D5B38E}" destId="{7D5958FA-A73D-4CEA-AA29-854E2B5C06B2}" srcOrd="2" destOrd="0" presId="urn:microsoft.com/office/officeart/2005/8/layout/orgChart1"/>
    <dgm:cxn modelId="{3B809F14-890E-40A2-9248-24735204F2DF}" type="presParOf" srcId="{AD6CA79D-0E2C-46DE-AA12-827046D5B38E}" destId="{D10E9403-6090-4F47-BA34-5D633BBD9D9E}" srcOrd="3" destOrd="0" presId="urn:microsoft.com/office/officeart/2005/8/layout/orgChart1"/>
    <dgm:cxn modelId="{E56B89E9-8AC6-4DB5-B761-E246FF2999C2}" type="presParOf" srcId="{D10E9403-6090-4F47-BA34-5D633BBD9D9E}" destId="{39A0588D-402F-4435-9DA0-28E860D17F03}" srcOrd="0" destOrd="0" presId="urn:microsoft.com/office/officeart/2005/8/layout/orgChart1"/>
    <dgm:cxn modelId="{93F4EA16-5D79-4520-A607-9A1FD90154A2}" type="presParOf" srcId="{39A0588D-402F-4435-9DA0-28E860D17F03}" destId="{114D1B61-E924-42F7-B6BA-B8241FE8D38A}" srcOrd="0" destOrd="0" presId="urn:microsoft.com/office/officeart/2005/8/layout/orgChart1"/>
    <dgm:cxn modelId="{5977B263-EDAF-4E9F-8EAD-E27A919EDC24}" type="presParOf" srcId="{39A0588D-402F-4435-9DA0-28E860D17F03}" destId="{B84A9A8F-132C-447C-AD3C-6A5E84C65C99}" srcOrd="1" destOrd="0" presId="urn:microsoft.com/office/officeart/2005/8/layout/orgChart1"/>
    <dgm:cxn modelId="{124276A7-A29C-4681-BA5F-07F77C396210}" type="presParOf" srcId="{D10E9403-6090-4F47-BA34-5D633BBD9D9E}" destId="{869DBE41-3C25-49F6-8C34-BBA18E95C9A9}" srcOrd="1" destOrd="0" presId="urn:microsoft.com/office/officeart/2005/8/layout/orgChart1"/>
    <dgm:cxn modelId="{C50DB226-6D17-4FFD-B670-75FFD8BFB40B}" type="presParOf" srcId="{D10E9403-6090-4F47-BA34-5D633BBD9D9E}" destId="{B31D517C-74E0-45B5-979F-E45BD149C1A2}" srcOrd="2" destOrd="0" presId="urn:microsoft.com/office/officeart/2005/8/layout/orgChart1"/>
    <dgm:cxn modelId="{13A0B4A1-9D40-43BC-AA7B-0BF2CD76DE4A}" type="presParOf" srcId="{AD6CA79D-0E2C-46DE-AA12-827046D5B38E}" destId="{7170A1FF-31C7-491F-9D1C-780D8AFEADA2}" srcOrd="4" destOrd="0" presId="urn:microsoft.com/office/officeart/2005/8/layout/orgChart1"/>
    <dgm:cxn modelId="{C9952E05-11F4-49A9-9683-278046824EC5}" type="presParOf" srcId="{AD6CA79D-0E2C-46DE-AA12-827046D5B38E}" destId="{645DF38B-C823-4F79-A845-D3C37FC6CCE6}" srcOrd="5" destOrd="0" presId="urn:microsoft.com/office/officeart/2005/8/layout/orgChart1"/>
    <dgm:cxn modelId="{A352A606-2F72-412C-B709-45253C9B73A9}" type="presParOf" srcId="{645DF38B-C823-4F79-A845-D3C37FC6CCE6}" destId="{F2F89DDC-5DFD-4801-93E0-17A3BFD4E666}" srcOrd="0" destOrd="0" presId="urn:microsoft.com/office/officeart/2005/8/layout/orgChart1"/>
    <dgm:cxn modelId="{67592704-1C25-460B-A74D-83E3BEE5F8CF}" type="presParOf" srcId="{F2F89DDC-5DFD-4801-93E0-17A3BFD4E666}" destId="{0F9BC521-202C-4B7A-A801-775F18D80D12}" srcOrd="0" destOrd="0" presId="urn:microsoft.com/office/officeart/2005/8/layout/orgChart1"/>
    <dgm:cxn modelId="{F9B23C4A-0C70-4FD6-A01D-2AD1ED67F4A6}" type="presParOf" srcId="{F2F89DDC-5DFD-4801-93E0-17A3BFD4E666}" destId="{4903F457-B6AF-4FA1-9A3D-513C1F01B15F}" srcOrd="1" destOrd="0" presId="urn:microsoft.com/office/officeart/2005/8/layout/orgChart1"/>
    <dgm:cxn modelId="{6ACD27CE-117C-446C-9F18-D50E8D2A5492}" type="presParOf" srcId="{645DF38B-C823-4F79-A845-D3C37FC6CCE6}" destId="{41870D2A-10CD-4D3F-914E-2B8B6629E23B}" srcOrd="1" destOrd="0" presId="urn:microsoft.com/office/officeart/2005/8/layout/orgChart1"/>
    <dgm:cxn modelId="{9D2A4868-B29F-47AF-B069-3E48F7812A81}" type="presParOf" srcId="{645DF38B-C823-4F79-A845-D3C37FC6CCE6}" destId="{59F6AF66-7890-4124-BABD-CCED4C308997}" srcOrd="2" destOrd="0" presId="urn:microsoft.com/office/officeart/2005/8/layout/orgChart1"/>
    <dgm:cxn modelId="{D54AFAA2-C995-4EC2-9600-1152BED514A5}" type="presParOf" srcId="{AD6CA79D-0E2C-46DE-AA12-827046D5B38E}" destId="{73654214-778E-44F2-9D5C-2429B3B107D3}" srcOrd="6" destOrd="0" presId="urn:microsoft.com/office/officeart/2005/8/layout/orgChart1"/>
    <dgm:cxn modelId="{126AD38E-848B-4DD7-83CE-6CD0F3BE8D2C}" type="presParOf" srcId="{AD6CA79D-0E2C-46DE-AA12-827046D5B38E}" destId="{30A9C727-122F-4042-8A79-F86E74C6697D}" srcOrd="7" destOrd="0" presId="urn:microsoft.com/office/officeart/2005/8/layout/orgChart1"/>
    <dgm:cxn modelId="{24FA9D6B-31B9-46BC-8D9D-AA56B23ACB9B}" type="presParOf" srcId="{30A9C727-122F-4042-8A79-F86E74C6697D}" destId="{C0C0CF08-0EF5-4E00-BD44-FF9F73A52F11}" srcOrd="0" destOrd="0" presId="urn:microsoft.com/office/officeart/2005/8/layout/orgChart1"/>
    <dgm:cxn modelId="{8EE7917B-C6BF-46BB-9745-9395FFB7AD93}" type="presParOf" srcId="{C0C0CF08-0EF5-4E00-BD44-FF9F73A52F11}" destId="{76F2D01C-5886-4C90-9826-DA1FA1CEC75C}" srcOrd="0" destOrd="0" presId="urn:microsoft.com/office/officeart/2005/8/layout/orgChart1"/>
    <dgm:cxn modelId="{176C6766-1FC2-4AC3-9EC1-4992D6C9A858}" type="presParOf" srcId="{C0C0CF08-0EF5-4E00-BD44-FF9F73A52F11}" destId="{1668586A-67ED-43C7-B22E-B439EA8F9890}" srcOrd="1" destOrd="0" presId="urn:microsoft.com/office/officeart/2005/8/layout/orgChart1"/>
    <dgm:cxn modelId="{2643CA40-9EEC-4C1D-8A02-4DE2F737507B}" type="presParOf" srcId="{30A9C727-122F-4042-8A79-F86E74C6697D}" destId="{545B2A3A-C930-4236-9510-3D743D07A30A}" srcOrd="1" destOrd="0" presId="urn:microsoft.com/office/officeart/2005/8/layout/orgChart1"/>
    <dgm:cxn modelId="{67F1108C-03B5-4D9F-8D62-148CAA979D9F}" type="presParOf" srcId="{30A9C727-122F-4042-8A79-F86E74C6697D}" destId="{BBF53A47-EB91-49A4-B00D-BB3382EDB234}" srcOrd="2" destOrd="0" presId="urn:microsoft.com/office/officeart/2005/8/layout/orgChart1"/>
    <dgm:cxn modelId="{55C22243-DB4C-40A2-B8EC-523A73BF7E22}" type="presParOf" srcId="{AD6CA79D-0E2C-46DE-AA12-827046D5B38E}" destId="{28F8E9CF-BC2F-48EC-8BE7-B172CC8C4CDC}" srcOrd="8" destOrd="0" presId="urn:microsoft.com/office/officeart/2005/8/layout/orgChart1"/>
    <dgm:cxn modelId="{134FB8B6-B845-4A65-8964-BC4288D657D3}" type="presParOf" srcId="{AD6CA79D-0E2C-46DE-AA12-827046D5B38E}" destId="{2A93063E-1172-4366-AD28-4DF658A94740}" srcOrd="9" destOrd="0" presId="urn:microsoft.com/office/officeart/2005/8/layout/orgChart1"/>
    <dgm:cxn modelId="{860CE300-56F5-40F1-9DD4-A4C6F76D4BC0}" type="presParOf" srcId="{2A93063E-1172-4366-AD28-4DF658A94740}" destId="{5E48F706-0E04-480E-AE50-12D8608F9886}" srcOrd="0" destOrd="0" presId="urn:microsoft.com/office/officeart/2005/8/layout/orgChart1"/>
    <dgm:cxn modelId="{F9AD56EB-98B6-4013-AC5D-A770EF8AA14D}" type="presParOf" srcId="{5E48F706-0E04-480E-AE50-12D8608F9886}" destId="{64667A5F-1051-4BF9-827F-B88069BFE37D}" srcOrd="0" destOrd="0" presId="urn:microsoft.com/office/officeart/2005/8/layout/orgChart1"/>
    <dgm:cxn modelId="{AFB7BE74-184D-4C16-9D21-621C6323A4EB}" type="presParOf" srcId="{5E48F706-0E04-480E-AE50-12D8608F9886}" destId="{F6384A96-5CF2-4B17-A681-51BB7225AA1D}" srcOrd="1" destOrd="0" presId="urn:microsoft.com/office/officeart/2005/8/layout/orgChart1"/>
    <dgm:cxn modelId="{9E07368F-5552-4E3D-98A5-193055B192B4}" type="presParOf" srcId="{2A93063E-1172-4366-AD28-4DF658A94740}" destId="{9DD47C81-7E96-473B-A0C4-1D1DA3D1A7C5}" srcOrd="1" destOrd="0" presId="urn:microsoft.com/office/officeart/2005/8/layout/orgChart1"/>
    <dgm:cxn modelId="{A77817E9-5BD2-432A-BA6E-D043BF7F967B}" type="presParOf" srcId="{2A93063E-1172-4366-AD28-4DF658A94740}" destId="{4B73C11B-0B7F-41DF-ABB7-99E27A17AD69}" srcOrd="2" destOrd="0" presId="urn:microsoft.com/office/officeart/2005/8/layout/orgChart1"/>
    <dgm:cxn modelId="{84B86118-5140-42F2-A58C-D82255B87417}" type="presParOf" srcId="{AD6CA79D-0E2C-46DE-AA12-827046D5B38E}" destId="{704B3D3A-4719-4869-99DA-8940FB201AF0}" srcOrd="10" destOrd="0" presId="urn:microsoft.com/office/officeart/2005/8/layout/orgChart1"/>
    <dgm:cxn modelId="{C3B10E7D-5A90-47D1-9084-86EEAB15E368}" type="presParOf" srcId="{AD6CA79D-0E2C-46DE-AA12-827046D5B38E}" destId="{3AD19863-72A4-41DB-95FE-5CEB6135BCA8}" srcOrd="11" destOrd="0" presId="urn:microsoft.com/office/officeart/2005/8/layout/orgChart1"/>
    <dgm:cxn modelId="{2F58D37E-C86D-4379-8444-A2270E101820}" type="presParOf" srcId="{3AD19863-72A4-41DB-95FE-5CEB6135BCA8}" destId="{5ECF9568-CAAC-49CC-8C5F-A2D59DDF7755}" srcOrd="0" destOrd="0" presId="urn:microsoft.com/office/officeart/2005/8/layout/orgChart1"/>
    <dgm:cxn modelId="{D47433CF-E5A5-41DA-A988-7A1798DDB740}" type="presParOf" srcId="{5ECF9568-CAAC-49CC-8C5F-A2D59DDF7755}" destId="{3E693A09-9EDA-4DFE-B20A-03A16FF1E642}" srcOrd="0" destOrd="0" presId="urn:microsoft.com/office/officeart/2005/8/layout/orgChart1"/>
    <dgm:cxn modelId="{16AFD543-9858-48D6-BC03-1F10B3D552DF}" type="presParOf" srcId="{5ECF9568-CAAC-49CC-8C5F-A2D59DDF7755}" destId="{419385D3-0711-477E-9508-A8E04ADC6AFA}" srcOrd="1" destOrd="0" presId="urn:microsoft.com/office/officeart/2005/8/layout/orgChart1"/>
    <dgm:cxn modelId="{22B67DF8-CB56-4A70-AA17-7DFB9C20716F}" type="presParOf" srcId="{3AD19863-72A4-41DB-95FE-5CEB6135BCA8}" destId="{BF6D4D3F-B985-4892-BCEB-76D6735A5197}" srcOrd="1" destOrd="0" presId="urn:microsoft.com/office/officeart/2005/8/layout/orgChart1"/>
    <dgm:cxn modelId="{FD42412C-C494-4CBA-AC78-2E12908A9767}" type="presParOf" srcId="{3AD19863-72A4-41DB-95FE-5CEB6135BCA8}" destId="{5F5238D6-53E2-4710-95E3-E5E8F55AD4AC}" srcOrd="2" destOrd="0" presId="urn:microsoft.com/office/officeart/2005/8/layout/orgChart1"/>
    <dgm:cxn modelId="{79FABD21-8D04-43F3-9310-7FAE9A61D1EB}" type="presParOf" srcId="{143C4E6C-085C-482A-AC52-041B0E4188D0}" destId="{635B4443-4239-4CA3-B4F1-DB532EB2174B}" srcOrd="2" destOrd="0" presId="urn:microsoft.com/office/officeart/2005/8/layout/orgChart1"/>
    <dgm:cxn modelId="{545F04F5-8D09-476C-A2CE-E32623B6D19F}" type="presParOf" srcId="{8CC8C2AA-E78D-4280-8293-36B467003E66}" destId="{F5B4B73B-7038-440D-9F0F-5D308E6D11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14AAF-B8A3-4550-9A58-4F391B9520A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769F44-56EF-4FAB-A773-0DB8D5FE67D4}">
      <dgm:prSet/>
      <dgm:spPr/>
      <dgm:t>
        <a:bodyPr/>
        <a:lstStyle/>
        <a:p>
          <a:r>
            <a:rPr lang="en-US"/>
            <a:t>Promote</a:t>
          </a:r>
        </a:p>
      </dgm:t>
    </dgm:pt>
    <dgm:pt modelId="{AAC45323-0979-42EE-A230-5A3BAF2D9CC7}" type="parTrans" cxnId="{9AA47F01-B9B9-4218-9742-847027FB2810}">
      <dgm:prSet/>
      <dgm:spPr/>
      <dgm:t>
        <a:bodyPr/>
        <a:lstStyle/>
        <a:p>
          <a:endParaRPr lang="en-US"/>
        </a:p>
      </dgm:t>
    </dgm:pt>
    <dgm:pt modelId="{398528CC-ED91-4FD2-ACF0-E65B6B26083B}" type="sibTrans" cxnId="{9AA47F01-B9B9-4218-9742-847027FB2810}">
      <dgm:prSet/>
      <dgm:spPr/>
      <dgm:t>
        <a:bodyPr/>
        <a:lstStyle/>
        <a:p>
          <a:endParaRPr lang="en-US"/>
        </a:p>
      </dgm:t>
    </dgm:pt>
    <dgm:pt modelId="{9C0B81DF-9F74-49C7-920F-C6E88E607D5F}">
      <dgm:prSet/>
      <dgm:spPr/>
      <dgm:t>
        <a:bodyPr/>
        <a:lstStyle/>
        <a:p>
          <a:r>
            <a:rPr lang="en-US"/>
            <a:t>Promote youth mountain biking</a:t>
          </a:r>
        </a:p>
      </dgm:t>
    </dgm:pt>
    <dgm:pt modelId="{ED9C817A-602E-41F0-820E-C20C0357E889}" type="parTrans" cxnId="{752C970D-DA7E-49DC-84AF-7A3F4CC672DE}">
      <dgm:prSet/>
      <dgm:spPr/>
      <dgm:t>
        <a:bodyPr/>
        <a:lstStyle/>
        <a:p>
          <a:endParaRPr lang="en-US"/>
        </a:p>
      </dgm:t>
    </dgm:pt>
    <dgm:pt modelId="{880A1CE3-0297-4429-BB56-E5C224C8C138}" type="sibTrans" cxnId="{752C970D-DA7E-49DC-84AF-7A3F4CC672DE}">
      <dgm:prSet/>
      <dgm:spPr/>
      <dgm:t>
        <a:bodyPr/>
        <a:lstStyle/>
        <a:p>
          <a:endParaRPr lang="en-US"/>
        </a:p>
      </dgm:t>
    </dgm:pt>
    <dgm:pt modelId="{5C946F16-5F01-4D52-B818-E17A3601DA59}">
      <dgm:prSet/>
      <dgm:spPr/>
      <dgm:t>
        <a:bodyPr/>
        <a:lstStyle/>
        <a:p>
          <a:r>
            <a:rPr lang="en-US" dirty="0"/>
            <a:t>Sponsors</a:t>
          </a:r>
        </a:p>
      </dgm:t>
    </dgm:pt>
    <dgm:pt modelId="{4BB74EA5-D94D-495E-AE01-EA4005D526B3}" type="parTrans" cxnId="{3B798354-BEA8-4BA4-8349-E742EE4A4C0F}">
      <dgm:prSet/>
      <dgm:spPr/>
      <dgm:t>
        <a:bodyPr/>
        <a:lstStyle/>
        <a:p>
          <a:endParaRPr lang="en-US"/>
        </a:p>
      </dgm:t>
    </dgm:pt>
    <dgm:pt modelId="{AAB7EF86-AA2D-4325-8F8D-26293461D3E9}" type="sibTrans" cxnId="{3B798354-BEA8-4BA4-8349-E742EE4A4C0F}">
      <dgm:prSet/>
      <dgm:spPr/>
      <dgm:t>
        <a:bodyPr/>
        <a:lstStyle/>
        <a:p>
          <a:endParaRPr lang="en-US"/>
        </a:p>
      </dgm:t>
    </dgm:pt>
    <dgm:pt modelId="{31E93F3A-B264-4086-A73C-212FB70BE92F}">
      <dgm:prSet/>
      <dgm:spPr/>
      <dgm:t>
        <a:bodyPr/>
        <a:lstStyle/>
        <a:p>
          <a:r>
            <a:rPr lang="en-US"/>
            <a:t>Find team sponsors</a:t>
          </a:r>
        </a:p>
      </dgm:t>
    </dgm:pt>
    <dgm:pt modelId="{30E7ADB6-32C6-4472-A9AB-66224496B197}" type="parTrans" cxnId="{9415C774-ADA8-41B1-B83E-DB88F219B9BB}">
      <dgm:prSet/>
      <dgm:spPr/>
      <dgm:t>
        <a:bodyPr/>
        <a:lstStyle/>
        <a:p>
          <a:endParaRPr lang="en-US"/>
        </a:p>
      </dgm:t>
    </dgm:pt>
    <dgm:pt modelId="{55E36E38-3272-40F1-99C1-BE456573B14C}" type="sibTrans" cxnId="{9415C774-ADA8-41B1-B83E-DB88F219B9BB}">
      <dgm:prSet/>
      <dgm:spPr/>
      <dgm:t>
        <a:bodyPr/>
        <a:lstStyle/>
        <a:p>
          <a:endParaRPr lang="en-US"/>
        </a:p>
      </dgm:t>
    </dgm:pt>
    <dgm:pt modelId="{DB13A6E3-A0B6-4EB4-8F42-84AEA9F6C3C6}">
      <dgm:prSet/>
      <dgm:spPr/>
      <dgm:t>
        <a:bodyPr/>
        <a:lstStyle/>
        <a:p>
          <a:r>
            <a:rPr lang="en-US" dirty="0"/>
            <a:t>Donations</a:t>
          </a:r>
        </a:p>
      </dgm:t>
    </dgm:pt>
    <dgm:pt modelId="{FC3BC151-07DA-4573-8295-DF4D4482FFE5}" type="parTrans" cxnId="{982C0B6A-C9F7-4EC2-A268-7712A410B936}">
      <dgm:prSet/>
      <dgm:spPr/>
      <dgm:t>
        <a:bodyPr/>
        <a:lstStyle/>
        <a:p>
          <a:endParaRPr lang="en-US"/>
        </a:p>
      </dgm:t>
    </dgm:pt>
    <dgm:pt modelId="{1354B97D-523C-421C-90C0-4452A26EDA27}" type="sibTrans" cxnId="{982C0B6A-C9F7-4EC2-A268-7712A410B936}">
      <dgm:prSet/>
      <dgm:spPr/>
      <dgm:t>
        <a:bodyPr/>
        <a:lstStyle/>
        <a:p>
          <a:endParaRPr lang="en-US"/>
        </a:p>
      </dgm:t>
    </dgm:pt>
    <dgm:pt modelId="{8FD71264-EA0F-4EF1-888B-C35CF73D2034}">
      <dgm:prSet/>
      <dgm:spPr/>
      <dgm:t>
        <a:bodyPr/>
        <a:lstStyle/>
        <a:p>
          <a:r>
            <a:rPr lang="en-US"/>
            <a:t>Get donations from the community</a:t>
          </a:r>
        </a:p>
      </dgm:t>
    </dgm:pt>
    <dgm:pt modelId="{FCDEE7DE-2A2C-4519-B7C4-5A1D6F1A20B7}" type="parTrans" cxnId="{9876D4E4-6C2D-4E70-A3F8-2960C663F051}">
      <dgm:prSet/>
      <dgm:spPr/>
      <dgm:t>
        <a:bodyPr/>
        <a:lstStyle/>
        <a:p>
          <a:endParaRPr lang="en-US"/>
        </a:p>
      </dgm:t>
    </dgm:pt>
    <dgm:pt modelId="{0E52A0ED-8E90-4F90-BC31-CCBB41270599}" type="sibTrans" cxnId="{9876D4E4-6C2D-4E70-A3F8-2960C663F051}">
      <dgm:prSet/>
      <dgm:spPr/>
      <dgm:t>
        <a:bodyPr/>
        <a:lstStyle/>
        <a:p>
          <a:endParaRPr lang="en-US"/>
        </a:p>
      </dgm:t>
    </dgm:pt>
    <dgm:pt modelId="{2F3BF5FC-CEF1-4AC4-9291-82814EC6E917}">
      <dgm:prSet/>
      <dgm:spPr/>
      <dgm:t>
        <a:bodyPr/>
        <a:lstStyle/>
        <a:p>
          <a:r>
            <a:rPr lang="en-US"/>
            <a:t>Join</a:t>
          </a:r>
        </a:p>
      </dgm:t>
    </dgm:pt>
    <dgm:pt modelId="{7D00F20A-B00E-4FE6-A4A4-7B40006032D2}" type="parTrans" cxnId="{ADC5B4C0-5051-4400-8D2C-0DA19B7EED19}">
      <dgm:prSet/>
      <dgm:spPr/>
      <dgm:t>
        <a:bodyPr/>
        <a:lstStyle/>
        <a:p>
          <a:endParaRPr lang="en-US"/>
        </a:p>
      </dgm:t>
    </dgm:pt>
    <dgm:pt modelId="{8D473B50-CE19-469B-9A00-20B643CFAB82}" type="sibTrans" cxnId="{ADC5B4C0-5051-4400-8D2C-0DA19B7EED19}">
      <dgm:prSet/>
      <dgm:spPr/>
      <dgm:t>
        <a:bodyPr/>
        <a:lstStyle/>
        <a:p>
          <a:endParaRPr lang="en-US"/>
        </a:p>
      </dgm:t>
    </dgm:pt>
    <dgm:pt modelId="{B9484951-113D-4851-A0B2-569951A3AA71}">
      <dgm:prSet/>
      <dgm:spPr/>
      <dgm:t>
        <a:bodyPr/>
        <a:lstStyle/>
        <a:p>
          <a:r>
            <a:rPr lang="en-US" dirty="0"/>
            <a:t>Help riders join the team</a:t>
          </a:r>
        </a:p>
      </dgm:t>
    </dgm:pt>
    <dgm:pt modelId="{30286385-2081-4D74-BEBB-B625F0BEDA5E}" type="parTrans" cxnId="{1BED13BF-108B-4476-BC30-3F3029431D79}">
      <dgm:prSet/>
      <dgm:spPr/>
      <dgm:t>
        <a:bodyPr/>
        <a:lstStyle/>
        <a:p>
          <a:endParaRPr lang="en-US"/>
        </a:p>
      </dgm:t>
    </dgm:pt>
    <dgm:pt modelId="{3D375677-CA67-40EF-9F83-3C8B7668BC57}" type="sibTrans" cxnId="{1BED13BF-108B-4476-BC30-3F3029431D79}">
      <dgm:prSet/>
      <dgm:spPr/>
      <dgm:t>
        <a:bodyPr/>
        <a:lstStyle/>
        <a:p>
          <a:endParaRPr lang="en-US"/>
        </a:p>
      </dgm:t>
    </dgm:pt>
    <dgm:pt modelId="{F65A101D-864C-4A78-89DE-4790BA10533C}" type="pres">
      <dgm:prSet presAssocID="{C6414AAF-B8A3-4550-9A58-4F391B9520A1}" presName="Name0" presStyleCnt="0">
        <dgm:presLayoutVars>
          <dgm:dir/>
          <dgm:animLvl val="lvl"/>
          <dgm:resizeHandles val="exact"/>
        </dgm:presLayoutVars>
      </dgm:prSet>
      <dgm:spPr/>
    </dgm:pt>
    <dgm:pt modelId="{FA5D3D7E-5010-46BC-A12A-F83E112B274D}" type="pres">
      <dgm:prSet presAssocID="{99769F44-56EF-4FAB-A773-0DB8D5FE67D4}" presName="linNode" presStyleCnt="0"/>
      <dgm:spPr/>
    </dgm:pt>
    <dgm:pt modelId="{E96190FC-27D3-42FE-A604-39CFC779B1D6}" type="pres">
      <dgm:prSet presAssocID="{99769F44-56EF-4FAB-A773-0DB8D5FE67D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48E0AD8E-3093-480E-BCE5-A11740AD71BF}" type="pres">
      <dgm:prSet presAssocID="{99769F44-56EF-4FAB-A773-0DB8D5FE67D4}" presName="descendantText" presStyleLbl="alignAccFollowNode1" presStyleIdx="0" presStyleCnt="4">
        <dgm:presLayoutVars>
          <dgm:bulletEnabled/>
        </dgm:presLayoutVars>
      </dgm:prSet>
      <dgm:spPr/>
    </dgm:pt>
    <dgm:pt modelId="{A6F55099-8CFB-488E-9C88-EBBE7CF2C58E}" type="pres">
      <dgm:prSet presAssocID="{398528CC-ED91-4FD2-ACF0-E65B6B26083B}" presName="sp" presStyleCnt="0"/>
      <dgm:spPr/>
    </dgm:pt>
    <dgm:pt modelId="{CEDEB870-B181-4F7B-A8B2-5699360B2704}" type="pres">
      <dgm:prSet presAssocID="{5C946F16-5F01-4D52-B818-E17A3601DA59}" presName="linNode" presStyleCnt="0"/>
      <dgm:spPr/>
    </dgm:pt>
    <dgm:pt modelId="{0875F0B3-19D1-48B7-9D16-CD040733044F}" type="pres">
      <dgm:prSet presAssocID="{5C946F16-5F01-4D52-B818-E17A3601DA59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F226A94B-D558-4665-861B-5A285A8F500E}" type="pres">
      <dgm:prSet presAssocID="{5C946F16-5F01-4D52-B818-E17A3601DA59}" presName="descendantText" presStyleLbl="alignAccFollowNode1" presStyleIdx="1" presStyleCnt="4">
        <dgm:presLayoutVars>
          <dgm:bulletEnabled/>
        </dgm:presLayoutVars>
      </dgm:prSet>
      <dgm:spPr/>
    </dgm:pt>
    <dgm:pt modelId="{06B8D95C-669C-4EA0-8DF4-E673C65B3CCA}" type="pres">
      <dgm:prSet presAssocID="{AAB7EF86-AA2D-4325-8F8D-26293461D3E9}" presName="sp" presStyleCnt="0"/>
      <dgm:spPr/>
    </dgm:pt>
    <dgm:pt modelId="{EDA56410-4061-482E-8ED1-975CADFD3A02}" type="pres">
      <dgm:prSet presAssocID="{DB13A6E3-A0B6-4EB4-8F42-84AEA9F6C3C6}" presName="linNode" presStyleCnt="0"/>
      <dgm:spPr/>
    </dgm:pt>
    <dgm:pt modelId="{722D43C0-984A-46D6-AD7A-507A15CD36AA}" type="pres">
      <dgm:prSet presAssocID="{DB13A6E3-A0B6-4EB4-8F42-84AEA9F6C3C6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2A62C7F2-374E-4FB4-8DCF-5A77717462A0}" type="pres">
      <dgm:prSet presAssocID="{DB13A6E3-A0B6-4EB4-8F42-84AEA9F6C3C6}" presName="descendantText" presStyleLbl="alignAccFollowNode1" presStyleIdx="2" presStyleCnt="4">
        <dgm:presLayoutVars>
          <dgm:bulletEnabled/>
        </dgm:presLayoutVars>
      </dgm:prSet>
      <dgm:spPr/>
    </dgm:pt>
    <dgm:pt modelId="{221848D7-8C86-4F29-A27E-EE7D129417A2}" type="pres">
      <dgm:prSet presAssocID="{1354B97D-523C-421C-90C0-4452A26EDA27}" presName="sp" presStyleCnt="0"/>
      <dgm:spPr/>
    </dgm:pt>
    <dgm:pt modelId="{69C64421-C488-4172-AD8D-D2C1EA02748F}" type="pres">
      <dgm:prSet presAssocID="{2F3BF5FC-CEF1-4AC4-9291-82814EC6E917}" presName="linNode" presStyleCnt="0"/>
      <dgm:spPr/>
    </dgm:pt>
    <dgm:pt modelId="{593F9218-01BE-48E1-A0BC-DC36E9A027D1}" type="pres">
      <dgm:prSet presAssocID="{2F3BF5FC-CEF1-4AC4-9291-82814EC6E917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C89CFCAC-17D9-4AE0-BD2A-3B881BCFEFDC}" type="pres">
      <dgm:prSet presAssocID="{2F3BF5FC-CEF1-4AC4-9291-82814EC6E917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9AA47F01-B9B9-4218-9742-847027FB2810}" srcId="{C6414AAF-B8A3-4550-9A58-4F391B9520A1}" destId="{99769F44-56EF-4FAB-A773-0DB8D5FE67D4}" srcOrd="0" destOrd="0" parTransId="{AAC45323-0979-42EE-A230-5A3BAF2D9CC7}" sibTransId="{398528CC-ED91-4FD2-ACF0-E65B6B26083B}"/>
    <dgm:cxn modelId="{752C970D-DA7E-49DC-84AF-7A3F4CC672DE}" srcId="{99769F44-56EF-4FAB-A773-0DB8D5FE67D4}" destId="{9C0B81DF-9F74-49C7-920F-C6E88E607D5F}" srcOrd="0" destOrd="0" parTransId="{ED9C817A-602E-41F0-820E-C20C0357E889}" sibTransId="{880A1CE3-0297-4429-BB56-E5C224C8C138}"/>
    <dgm:cxn modelId="{59439810-5C37-47F1-90E9-24E97D58398A}" type="presOf" srcId="{2F3BF5FC-CEF1-4AC4-9291-82814EC6E917}" destId="{593F9218-01BE-48E1-A0BC-DC36E9A027D1}" srcOrd="0" destOrd="0" presId="urn:microsoft.com/office/officeart/2016/7/layout/VerticalSolidActionList"/>
    <dgm:cxn modelId="{66276439-A206-412C-A3D2-C99041AE81BE}" type="presOf" srcId="{99769F44-56EF-4FAB-A773-0DB8D5FE67D4}" destId="{E96190FC-27D3-42FE-A604-39CFC779B1D6}" srcOrd="0" destOrd="0" presId="urn:microsoft.com/office/officeart/2016/7/layout/VerticalSolidActionList"/>
    <dgm:cxn modelId="{9591813E-4640-497F-A08A-F236EC40E86B}" type="presOf" srcId="{9C0B81DF-9F74-49C7-920F-C6E88E607D5F}" destId="{48E0AD8E-3093-480E-BCE5-A11740AD71BF}" srcOrd="0" destOrd="0" presId="urn:microsoft.com/office/officeart/2016/7/layout/VerticalSolidActionList"/>
    <dgm:cxn modelId="{982C0B6A-C9F7-4EC2-A268-7712A410B936}" srcId="{C6414AAF-B8A3-4550-9A58-4F391B9520A1}" destId="{DB13A6E3-A0B6-4EB4-8F42-84AEA9F6C3C6}" srcOrd="2" destOrd="0" parTransId="{FC3BC151-07DA-4573-8295-DF4D4482FFE5}" sibTransId="{1354B97D-523C-421C-90C0-4452A26EDA27}"/>
    <dgm:cxn modelId="{3B798354-BEA8-4BA4-8349-E742EE4A4C0F}" srcId="{C6414AAF-B8A3-4550-9A58-4F391B9520A1}" destId="{5C946F16-5F01-4D52-B818-E17A3601DA59}" srcOrd="1" destOrd="0" parTransId="{4BB74EA5-D94D-495E-AE01-EA4005D526B3}" sibTransId="{AAB7EF86-AA2D-4325-8F8D-26293461D3E9}"/>
    <dgm:cxn modelId="{9415C774-ADA8-41B1-B83E-DB88F219B9BB}" srcId="{5C946F16-5F01-4D52-B818-E17A3601DA59}" destId="{31E93F3A-B264-4086-A73C-212FB70BE92F}" srcOrd="0" destOrd="0" parTransId="{30E7ADB6-32C6-4472-A9AB-66224496B197}" sibTransId="{55E36E38-3272-40F1-99C1-BE456573B14C}"/>
    <dgm:cxn modelId="{E52ADE83-10D4-4675-9758-3C92D87862EB}" type="presOf" srcId="{31E93F3A-B264-4086-A73C-212FB70BE92F}" destId="{F226A94B-D558-4665-861B-5A285A8F500E}" srcOrd="0" destOrd="0" presId="urn:microsoft.com/office/officeart/2016/7/layout/VerticalSolidActionList"/>
    <dgm:cxn modelId="{F02916B1-54C7-4BA4-8121-D5FACC2B17F0}" type="presOf" srcId="{5C946F16-5F01-4D52-B818-E17A3601DA59}" destId="{0875F0B3-19D1-48B7-9D16-CD040733044F}" srcOrd="0" destOrd="0" presId="urn:microsoft.com/office/officeart/2016/7/layout/VerticalSolidActionList"/>
    <dgm:cxn modelId="{1BED13BF-108B-4476-BC30-3F3029431D79}" srcId="{2F3BF5FC-CEF1-4AC4-9291-82814EC6E917}" destId="{B9484951-113D-4851-A0B2-569951A3AA71}" srcOrd="0" destOrd="0" parTransId="{30286385-2081-4D74-BEBB-B625F0BEDA5E}" sibTransId="{3D375677-CA67-40EF-9F83-3C8B7668BC57}"/>
    <dgm:cxn modelId="{ADC5B4C0-5051-4400-8D2C-0DA19B7EED19}" srcId="{C6414AAF-B8A3-4550-9A58-4F391B9520A1}" destId="{2F3BF5FC-CEF1-4AC4-9291-82814EC6E917}" srcOrd="3" destOrd="0" parTransId="{7D00F20A-B00E-4FE6-A4A4-7B40006032D2}" sibTransId="{8D473B50-CE19-469B-9A00-20B643CFAB82}"/>
    <dgm:cxn modelId="{9876D4E4-6C2D-4E70-A3F8-2960C663F051}" srcId="{DB13A6E3-A0B6-4EB4-8F42-84AEA9F6C3C6}" destId="{8FD71264-EA0F-4EF1-888B-C35CF73D2034}" srcOrd="0" destOrd="0" parTransId="{FCDEE7DE-2A2C-4519-B7C4-5A1D6F1A20B7}" sibTransId="{0E52A0ED-8E90-4F90-BC31-CCBB41270599}"/>
    <dgm:cxn modelId="{A909F6E8-76C5-4A2C-B9C6-91153A310201}" type="presOf" srcId="{C6414AAF-B8A3-4550-9A58-4F391B9520A1}" destId="{F65A101D-864C-4A78-89DE-4790BA10533C}" srcOrd="0" destOrd="0" presId="urn:microsoft.com/office/officeart/2016/7/layout/VerticalSolidActionList"/>
    <dgm:cxn modelId="{F163F6E8-9DBA-4F16-9A63-786DB4F55D32}" type="presOf" srcId="{B9484951-113D-4851-A0B2-569951A3AA71}" destId="{C89CFCAC-17D9-4AE0-BD2A-3B881BCFEFDC}" srcOrd="0" destOrd="0" presId="urn:microsoft.com/office/officeart/2016/7/layout/VerticalSolidActionList"/>
    <dgm:cxn modelId="{BD05C6EB-EB4E-4D4D-9184-CBCECA536FC2}" type="presOf" srcId="{8FD71264-EA0F-4EF1-888B-C35CF73D2034}" destId="{2A62C7F2-374E-4FB4-8DCF-5A77717462A0}" srcOrd="0" destOrd="0" presId="urn:microsoft.com/office/officeart/2016/7/layout/VerticalSolidActionList"/>
    <dgm:cxn modelId="{E69F58FB-E07A-486B-8EC2-03D11F7E375D}" type="presOf" srcId="{DB13A6E3-A0B6-4EB4-8F42-84AEA9F6C3C6}" destId="{722D43C0-984A-46D6-AD7A-507A15CD36AA}" srcOrd="0" destOrd="0" presId="urn:microsoft.com/office/officeart/2016/7/layout/VerticalSolidActionList"/>
    <dgm:cxn modelId="{26EEC1D3-BF6C-4B1B-9494-94C46C065582}" type="presParOf" srcId="{F65A101D-864C-4A78-89DE-4790BA10533C}" destId="{FA5D3D7E-5010-46BC-A12A-F83E112B274D}" srcOrd="0" destOrd="0" presId="urn:microsoft.com/office/officeart/2016/7/layout/VerticalSolidActionList"/>
    <dgm:cxn modelId="{20FA31F3-1870-434E-B17E-1445F5EF399A}" type="presParOf" srcId="{FA5D3D7E-5010-46BC-A12A-F83E112B274D}" destId="{E96190FC-27D3-42FE-A604-39CFC779B1D6}" srcOrd="0" destOrd="0" presId="urn:microsoft.com/office/officeart/2016/7/layout/VerticalSolidActionList"/>
    <dgm:cxn modelId="{966F07A7-2E8E-480D-A630-866D3C133896}" type="presParOf" srcId="{FA5D3D7E-5010-46BC-A12A-F83E112B274D}" destId="{48E0AD8E-3093-480E-BCE5-A11740AD71BF}" srcOrd="1" destOrd="0" presId="urn:microsoft.com/office/officeart/2016/7/layout/VerticalSolidActionList"/>
    <dgm:cxn modelId="{B4B8C12E-F881-4F36-85B0-8E5F5AEF3C4F}" type="presParOf" srcId="{F65A101D-864C-4A78-89DE-4790BA10533C}" destId="{A6F55099-8CFB-488E-9C88-EBBE7CF2C58E}" srcOrd="1" destOrd="0" presId="urn:microsoft.com/office/officeart/2016/7/layout/VerticalSolidActionList"/>
    <dgm:cxn modelId="{87966629-505E-463E-8157-4FF5DF1FEE57}" type="presParOf" srcId="{F65A101D-864C-4A78-89DE-4790BA10533C}" destId="{CEDEB870-B181-4F7B-A8B2-5699360B2704}" srcOrd="2" destOrd="0" presId="urn:microsoft.com/office/officeart/2016/7/layout/VerticalSolidActionList"/>
    <dgm:cxn modelId="{0F6A8D69-3C3F-41EE-8981-F6424D42E058}" type="presParOf" srcId="{CEDEB870-B181-4F7B-A8B2-5699360B2704}" destId="{0875F0B3-19D1-48B7-9D16-CD040733044F}" srcOrd="0" destOrd="0" presId="urn:microsoft.com/office/officeart/2016/7/layout/VerticalSolidActionList"/>
    <dgm:cxn modelId="{35EE8987-C5F6-4511-BA14-3DFE714605FB}" type="presParOf" srcId="{CEDEB870-B181-4F7B-A8B2-5699360B2704}" destId="{F226A94B-D558-4665-861B-5A285A8F500E}" srcOrd="1" destOrd="0" presId="urn:microsoft.com/office/officeart/2016/7/layout/VerticalSolidActionList"/>
    <dgm:cxn modelId="{41E2C418-8284-4647-BF7F-1B90F2D67B6B}" type="presParOf" srcId="{F65A101D-864C-4A78-89DE-4790BA10533C}" destId="{06B8D95C-669C-4EA0-8DF4-E673C65B3CCA}" srcOrd="3" destOrd="0" presId="urn:microsoft.com/office/officeart/2016/7/layout/VerticalSolidActionList"/>
    <dgm:cxn modelId="{EC1CB4B7-8CB1-4949-92CA-969374F76C57}" type="presParOf" srcId="{F65A101D-864C-4A78-89DE-4790BA10533C}" destId="{EDA56410-4061-482E-8ED1-975CADFD3A02}" srcOrd="4" destOrd="0" presId="urn:microsoft.com/office/officeart/2016/7/layout/VerticalSolidActionList"/>
    <dgm:cxn modelId="{1E438B1B-412D-4B72-8461-E645FAE69120}" type="presParOf" srcId="{EDA56410-4061-482E-8ED1-975CADFD3A02}" destId="{722D43C0-984A-46D6-AD7A-507A15CD36AA}" srcOrd="0" destOrd="0" presId="urn:microsoft.com/office/officeart/2016/7/layout/VerticalSolidActionList"/>
    <dgm:cxn modelId="{4FA5519A-A415-435E-A43D-FF6B5137D65A}" type="presParOf" srcId="{EDA56410-4061-482E-8ED1-975CADFD3A02}" destId="{2A62C7F2-374E-4FB4-8DCF-5A77717462A0}" srcOrd="1" destOrd="0" presId="urn:microsoft.com/office/officeart/2016/7/layout/VerticalSolidActionList"/>
    <dgm:cxn modelId="{759C60F7-808F-473C-B92F-D2F17DF9AD32}" type="presParOf" srcId="{F65A101D-864C-4A78-89DE-4790BA10533C}" destId="{221848D7-8C86-4F29-A27E-EE7D129417A2}" srcOrd="5" destOrd="0" presId="urn:microsoft.com/office/officeart/2016/7/layout/VerticalSolidActionList"/>
    <dgm:cxn modelId="{5DFF9214-9261-4B32-B819-1989ACF99D44}" type="presParOf" srcId="{F65A101D-864C-4A78-89DE-4790BA10533C}" destId="{69C64421-C488-4172-AD8D-D2C1EA02748F}" srcOrd="6" destOrd="0" presId="urn:microsoft.com/office/officeart/2016/7/layout/VerticalSolidActionList"/>
    <dgm:cxn modelId="{CB4DB670-A726-4F6A-8C1D-C5448DB86152}" type="presParOf" srcId="{69C64421-C488-4172-AD8D-D2C1EA02748F}" destId="{593F9218-01BE-48E1-A0BC-DC36E9A027D1}" srcOrd="0" destOrd="0" presId="urn:microsoft.com/office/officeart/2016/7/layout/VerticalSolidActionList"/>
    <dgm:cxn modelId="{5450A45F-82E7-4550-8BCD-BDC1508B36EF}" type="presParOf" srcId="{69C64421-C488-4172-AD8D-D2C1EA02748F}" destId="{C89CFCAC-17D9-4AE0-BD2A-3B881BCFEFD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B3D3A-4719-4869-99DA-8940FB201AF0}">
      <dsp:nvSpPr>
        <dsp:cNvPr id="0" name=""/>
        <dsp:cNvSpPr/>
      </dsp:nvSpPr>
      <dsp:spPr>
        <a:xfrm>
          <a:off x="2248680" y="1135989"/>
          <a:ext cx="808645" cy="3381592"/>
        </a:xfrm>
        <a:custGeom>
          <a:avLst/>
          <a:gdLst/>
          <a:ahLst/>
          <a:cxnLst/>
          <a:rect l="0" t="0" r="0" b="0"/>
          <a:pathLst>
            <a:path>
              <a:moveTo>
                <a:pt x="808645" y="0"/>
              </a:moveTo>
              <a:lnTo>
                <a:pt x="808645" y="3381592"/>
              </a:lnTo>
              <a:lnTo>
                <a:pt x="0" y="3381592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8E9CF-BC2F-48EC-8BE7-B172CC8C4CDC}">
      <dsp:nvSpPr>
        <dsp:cNvPr id="0" name=""/>
        <dsp:cNvSpPr/>
      </dsp:nvSpPr>
      <dsp:spPr>
        <a:xfrm>
          <a:off x="3057325" y="1135989"/>
          <a:ext cx="848451" cy="95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366"/>
              </a:lnTo>
              <a:lnTo>
                <a:pt x="848451" y="956366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54214-778E-44F2-9D5C-2429B3B107D3}">
      <dsp:nvSpPr>
        <dsp:cNvPr id="0" name=""/>
        <dsp:cNvSpPr/>
      </dsp:nvSpPr>
      <dsp:spPr>
        <a:xfrm>
          <a:off x="2247731" y="1135989"/>
          <a:ext cx="809594" cy="2143745"/>
        </a:xfrm>
        <a:custGeom>
          <a:avLst/>
          <a:gdLst/>
          <a:ahLst/>
          <a:cxnLst/>
          <a:rect l="0" t="0" r="0" b="0"/>
          <a:pathLst>
            <a:path>
              <a:moveTo>
                <a:pt x="809594" y="0"/>
              </a:moveTo>
              <a:lnTo>
                <a:pt x="809594" y="2143745"/>
              </a:lnTo>
              <a:lnTo>
                <a:pt x="0" y="2143745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0A1FF-31C7-491F-9D1C-780D8AFEADA2}">
      <dsp:nvSpPr>
        <dsp:cNvPr id="0" name=""/>
        <dsp:cNvSpPr/>
      </dsp:nvSpPr>
      <dsp:spPr>
        <a:xfrm>
          <a:off x="3057325" y="1135989"/>
          <a:ext cx="936080" cy="337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407"/>
              </a:lnTo>
              <a:lnTo>
                <a:pt x="936080" y="3379407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958FA-A73D-4CEA-AA29-854E2B5C06B2}">
      <dsp:nvSpPr>
        <dsp:cNvPr id="0" name=""/>
        <dsp:cNvSpPr/>
      </dsp:nvSpPr>
      <dsp:spPr>
        <a:xfrm>
          <a:off x="3057325" y="1135989"/>
          <a:ext cx="909402" cy="2137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313"/>
              </a:lnTo>
              <a:lnTo>
                <a:pt x="909402" y="2137313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0EFA7-A232-4DCA-B87F-7408480223C5}">
      <dsp:nvSpPr>
        <dsp:cNvPr id="0" name=""/>
        <dsp:cNvSpPr/>
      </dsp:nvSpPr>
      <dsp:spPr>
        <a:xfrm>
          <a:off x="2260203" y="1135989"/>
          <a:ext cx="797122" cy="951464"/>
        </a:xfrm>
        <a:custGeom>
          <a:avLst/>
          <a:gdLst/>
          <a:ahLst/>
          <a:cxnLst/>
          <a:rect l="0" t="0" r="0" b="0"/>
          <a:pathLst>
            <a:path>
              <a:moveTo>
                <a:pt x="797122" y="0"/>
              </a:moveTo>
              <a:lnTo>
                <a:pt x="797122" y="951464"/>
              </a:lnTo>
              <a:lnTo>
                <a:pt x="0" y="951464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60BCF-8A40-4365-9683-549A346AA9EF}">
      <dsp:nvSpPr>
        <dsp:cNvPr id="0" name=""/>
        <dsp:cNvSpPr/>
      </dsp:nvSpPr>
      <dsp:spPr>
        <a:xfrm>
          <a:off x="4718035" y="532014"/>
          <a:ext cx="160986" cy="91440"/>
        </a:xfrm>
        <a:custGeom>
          <a:avLst/>
          <a:gdLst/>
          <a:ahLst/>
          <a:cxnLst/>
          <a:rect l="0" t="0" r="0" b="0"/>
          <a:pathLst>
            <a:path>
              <a:moveTo>
                <a:pt x="160986" y="45720"/>
              </a:moveTo>
              <a:lnTo>
                <a:pt x="0" y="45720"/>
              </a:lnTo>
              <a:lnTo>
                <a:pt x="0" y="99264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3B5E-D8F0-4EF9-B084-B68443CEFE15}">
      <dsp:nvSpPr>
        <dsp:cNvPr id="0" name=""/>
        <dsp:cNvSpPr/>
      </dsp:nvSpPr>
      <dsp:spPr>
        <a:xfrm>
          <a:off x="3057338" y="148328"/>
          <a:ext cx="3643366" cy="429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NICA</a:t>
          </a:r>
        </a:p>
      </dsp:txBody>
      <dsp:txXfrm>
        <a:off x="3057338" y="148328"/>
        <a:ext cx="3643366" cy="429405"/>
      </dsp:txXfrm>
    </dsp:sp>
    <dsp:sp modelId="{6DF73B0E-3CE7-405B-91A5-49E8D095691C}">
      <dsp:nvSpPr>
        <dsp:cNvPr id="0" name=""/>
        <dsp:cNvSpPr/>
      </dsp:nvSpPr>
      <dsp:spPr>
        <a:xfrm>
          <a:off x="2642148" y="631279"/>
          <a:ext cx="4151775" cy="5047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TICL</a:t>
          </a:r>
        </a:p>
      </dsp:txBody>
      <dsp:txXfrm>
        <a:off x="2642148" y="631279"/>
        <a:ext cx="4151775" cy="504710"/>
      </dsp:txXfrm>
    </dsp:sp>
    <dsp:sp modelId="{3E0235E3-27C9-4C35-97BD-87836AB75814}">
      <dsp:nvSpPr>
        <dsp:cNvPr id="0" name=""/>
        <dsp:cNvSpPr/>
      </dsp:nvSpPr>
      <dsp:spPr>
        <a:xfrm>
          <a:off x="623500" y="1678278"/>
          <a:ext cx="1636703" cy="8183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Science Hill High School</a:t>
          </a:r>
        </a:p>
      </dsp:txBody>
      <dsp:txXfrm>
        <a:off x="623500" y="1678278"/>
        <a:ext cx="1636703" cy="818351"/>
      </dsp:txXfrm>
    </dsp:sp>
    <dsp:sp modelId="{114D1B61-E924-42F7-B6BA-B8241FE8D38A}">
      <dsp:nvSpPr>
        <dsp:cNvPr id="0" name=""/>
        <dsp:cNvSpPr/>
      </dsp:nvSpPr>
      <dsp:spPr>
        <a:xfrm>
          <a:off x="3966727" y="2864126"/>
          <a:ext cx="1636703" cy="8183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Memphis teams</a:t>
          </a:r>
        </a:p>
      </dsp:txBody>
      <dsp:txXfrm>
        <a:off x="3966727" y="2864126"/>
        <a:ext cx="1636703" cy="818351"/>
      </dsp:txXfrm>
    </dsp:sp>
    <dsp:sp modelId="{0F9BC521-202C-4B7A-A801-775F18D80D12}">
      <dsp:nvSpPr>
        <dsp:cNvPr id="0" name=""/>
        <dsp:cNvSpPr/>
      </dsp:nvSpPr>
      <dsp:spPr>
        <a:xfrm>
          <a:off x="3993406" y="4106220"/>
          <a:ext cx="1636703" cy="8183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Knoxville teams</a:t>
          </a:r>
        </a:p>
      </dsp:txBody>
      <dsp:txXfrm>
        <a:off x="3993406" y="4106220"/>
        <a:ext cx="1636703" cy="818351"/>
      </dsp:txXfrm>
    </dsp:sp>
    <dsp:sp modelId="{76F2D01C-5886-4C90-9826-DA1FA1CEC75C}">
      <dsp:nvSpPr>
        <dsp:cNvPr id="0" name=""/>
        <dsp:cNvSpPr/>
      </dsp:nvSpPr>
      <dsp:spPr>
        <a:xfrm>
          <a:off x="611028" y="2870558"/>
          <a:ext cx="1636703" cy="8183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Nashville teams</a:t>
          </a:r>
        </a:p>
      </dsp:txBody>
      <dsp:txXfrm>
        <a:off x="611028" y="2870558"/>
        <a:ext cx="1636703" cy="818351"/>
      </dsp:txXfrm>
    </dsp:sp>
    <dsp:sp modelId="{64667A5F-1051-4BF9-827F-B88069BFE37D}">
      <dsp:nvSpPr>
        <dsp:cNvPr id="0" name=""/>
        <dsp:cNvSpPr/>
      </dsp:nvSpPr>
      <dsp:spPr>
        <a:xfrm>
          <a:off x="3905777" y="1683179"/>
          <a:ext cx="1636703" cy="818351"/>
        </a:xfrm>
        <a:prstGeom prst="rect">
          <a:avLst/>
        </a:prstGeom>
        <a:solidFill>
          <a:schemeClr val="accent3"/>
        </a:solidFill>
        <a:ln w="12700" cap="flat" cmpd="sng" algn="in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Greene County Composite Team</a:t>
          </a:r>
        </a:p>
      </dsp:txBody>
      <dsp:txXfrm>
        <a:off x="3905777" y="1683179"/>
        <a:ext cx="1636703" cy="818351"/>
      </dsp:txXfrm>
    </dsp:sp>
    <dsp:sp modelId="{3E693A09-9EDA-4DFE-B20A-03A16FF1E642}">
      <dsp:nvSpPr>
        <dsp:cNvPr id="0" name=""/>
        <dsp:cNvSpPr/>
      </dsp:nvSpPr>
      <dsp:spPr>
        <a:xfrm>
          <a:off x="611977" y="4108405"/>
          <a:ext cx="1636703" cy="8183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Chattanooga teams</a:t>
          </a:r>
        </a:p>
      </dsp:txBody>
      <dsp:txXfrm>
        <a:off x="611977" y="4108405"/>
        <a:ext cx="1636703" cy="818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AD8E-3093-480E-BCE5-A11740AD71BF}">
      <dsp:nvSpPr>
        <dsp:cNvPr id="0" name=""/>
        <dsp:cNvSpPr/>
      </dsp:nvSpPr>
      <dsp:spPr>
        <a:xfrm>
          <a:off x="1250950" y="2495"/>
          <a:ext cx="5003800" cy="12927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8" tIns="328369" rIns="97088" bIns="32836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Promote youth mountain biking</a:t>
          </a:r>
        </a:p>
      </dsp:txBody>
      <dsp:txXfrm>
        <a:off x="1250950" y="2495"/>
        <a:ext cx="5003800" cy="1292792"/>
      </dsp:txXfrm>
    </dsp:sp>
    <dsp:sp modelId="{E96190FC-27D3-42FE-A604-39CFC779B1D6}">
      <dsp:nvSpPr>
        <dsp:cNvPr id="0" name=""/>
        <dsp:cNvSpPr/>
      </dsp:nvSpPr>
      <dsp:spPr>
        <a:xfrm>
          <a:off x="0" y="2495"/>
          <a:ext cx="1250950" cy="1292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6" tIns="127699" rIns="66196" bIns="1276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Promote</a:t>
          </a:r>
        </a:p>
      </dsp:txBody>
      <dsp:txXfrm>
        <a:off x="0" y="2495"/>
        <a:ext cx="1250950" cy="1292792"/>
      </dsp:txXfrm>
    </dsp:sp>
    <dsp:sp modelId="{F226A94B-D558-4665-861B-5A285A8F500E}">
      <dsp:nvSpPr>
        <dsp:cNvPr id="0" name=""/>
        <dsp:cNvSpPr/>
      </dsp:nvSpPr>
      <dsp:spPr>
        <a:xfrm>
          <a:off x="1250950" y="1372856"/>
          <a:ext cx="5003800" cy="12927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8" tIns="328369" rIns="97088" bIns="32836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Find team sponsors</a:t>
          </a:r>
        </a:p>
      </dsp:txBody>
      <dsp:txXfrm>
        <a:off x="1250950" y="1372856"/>
        <a:ext cx="5003800" cy="1292792"/>
      </dsp:txXfrm>
    </dsp:sp>
    <dsp:sp modelId="{0875F0B3-19D1-48B7-9D16-CD040733044F}">
      <dsp:nvSpPr>
        <dsp:cNvPr id="0" name=""/>
        <dsp:cNvSpPr/>
      </dsp:nvSpPr>
      <dsp:spPr>
        <a:xfrm>
          <a:off x="0" y="1372856"/>
          <a:ext cx="1250950" cy="1292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6" tIns="127699" rIns="66196" bIns="1276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Sponsors</a:t>
          </a:r>
        </a:p>
      </dsp:txBody>
      <dsp:txXfrm>
        <a:off x="0" y="1372856"/>
        <a:ext cx="1250950" cy="1292792"/>
      </dsp:txXfrm>
    </dsp:sp>
    <dsp:sp modelId="{2A62C7F2-374E-4FB4-8DCF-5A77717462A0}">
      <dsp:nvSpPr>
        <dsp:cNvPr id="0" name=""/>
        <dsp:cNvSpPr/>
      </dsp:nvSpPr>
      <dsp:spPr>
        <a:xfrm>
          <a:off x="1250950" y="2743216"/>
          <a:ext cx="5003800" cy="12927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8" tIns="328369" rIns="97088" bIns="32836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Get donations from the community</a:t>
          </a:r>
        </a:p>
      </dsp:txBody>
      <dsp:txXfrm>
        <a:off x="1250950" y="2743216"/>
        <a:ext cx="5003800" cy="1292792"/>
      </dsp:txXfrm>
    </dsp:sp>
    <dsp:sp modelId="{722D43C0-984A-46D6-AD7A-507A15CD36AA}">
      <dsp:nvSpPr>
        <dsp:cNvPr id="0" name=""/>
        <dsp:cNvSpPr/>
      </dsp:nvSpPr>
      <dsp:spPr>
        <a:xfrm>
          <a:off x="0" y="2743216"/>
          <a:ext cx="1250950" cy="1292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6" tIns="127699" rIns="66196" bIns="1276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Donations</a:t>
          </a:r>
        </a:p>
      </dsp:txBody>
      <dsp:txXfrm>
        <a:off x="0" y="2743216"/>
        <a:ext cx="1250950" cy="1292792"/>
      </dsp:txXfrm>
    </dsp:sp>
    <dsp:sp modelId="{C89CFCAC-17D9-4AE0-BD2A-3B881BCFEFDC}">
      <dsp:nvSpPr>
        <dsp:cNvPr id="0" name=""/>
        <dsp:cNvSpPr/>
      </dsp:nvSpPr>
      <dsp:spPr>
        <a:xfrm>
          <a:off x="1250950" y="4113576"/>
          <a:ext cx="5003800" cy="12927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8" tIns="328369" rIns="97088" bIns="32836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Help riders join the team</a:t>
          </a:r>
        </a:p>
      </dsp:txBody>
      <dsp:txXfrm>
        <a:off x="1250950" y="4113576"/>
        <a:ext cx="5003800" cy="1292792"/>
      </dsp:txXfrm>
    </dsp:sp>
    <dsp:sp modelId="{593F9218-01BE-48E1-A0BC-DC36E9A027D1}">
      <dsp:nvSpPr>
        <dsp:cNvPr id="0" name=""/>
        <dsp:cNvSpPr/>
      </dsp:nvSpPr>
      <dsp:spPr>
        <a:xfrm>
          <a:off x="0" y="4113576"/>
          <a:ext cx="1250950" cy="1292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6" tIns="127699" rIns="66196" bIns="1276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Join</a:t>
          </a:r>
        </a:p>
      </dsp:txBody>
      <dsp:txXfrm>
        <a:off x="0" y="4113576"/>
        <a:ext cx="1250950" cy="129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&amp;ehk=q9hg7EDMyD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18" Type="http://schemas.openxmlformats.org/officeDocument/2006/relationships/slide" Target="slide18.xml"/><Relationship Id="rId3" Type="http://schemas.openxmlformats.org/officeDocument/2006/relationships/image" Target="../media/image3.png"/><Relationship Id="rId21" Type="http://schemas.openxmlformats.org/officeDocument/2006/relationships/slide" Target="slide2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slide" Target="slide16.xml"/><Relationship Id="rId2" Type="http://schemas.openxmlformats.org/officeDocument/2006/relationships/image" Target="../media/image2.png"/><Relationship Id="rId16" Type="http://schemas.openxmlformats.org/officeDocument/2006/relationships/slide" Target="slide14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slide" Target="slide10.xml"/><Relationship Id="rId23" Type="http://schemas.openxmlformats.org/officeDocument/2006/relationships/slide" Target="slide29.xml"/><Relationship Id="rId10" Type="http://schemas.openxmlformats.org/officeDocument/2006/relationships/image" Target="../media/image10.png"/><Relationship Id="rId19" Type="http://schemas.openxmlformats.org/officeDocument/2006/relationships/slide" Target="slide20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4.xml"/><Relationship Id="rId22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KO2biUSJ"/><Relationship Id="rId2" Type="http://schemas.openxmlformats.org/officeDocument/2006/relationships/hyperlink" Target="http://www.nationalmtb.org/videos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C9F3-4E0A-42AE-9175-10548696A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Riders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85701-0EBC-4E05-8967-35ADDA0D9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5C1995A5-FB78-461D-8561-F85147FDC8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0471588"/>
                  </p:ext>
                </p:extLst>
              </p:nvPr>
            </p:nvGraphicFramePr>
            <p:xfrm>
              <a:off x="5265255" y="3778876"/>
              <a:ext cx="1714500" cy="1714500"/>
            </p:xfrm>
            <a:graphic>
              <a:graphicData uri="http://schemas.microsoft.com/office/powerpoint/2016/slidezoom">
                <pslz:sldZm>
                  <pslz:sldZmObj sldId="288" cId="915881036">
                    <pslz:zmPr id="{3748F04D-5EFE-42D3-ABB7-1322E6940035}" returnToParent="0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C1995A5-FB78-461D-8561-F85147FDC8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65255" y="3778876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31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0A3A-6D04-4767-8A35-A730CA30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6EAA-E991-424F-ACC8-D88E33165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512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223D-8EA3-4745-859F-416BB71D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its structured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035F9-1799-454B-9823-5959EC923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311" y="1375615"/>
            <a:ext cx="10051713" cy="1413302"/>
          </a:xfrm>
        </p:spPr>
        <p:txBody>
          <a:bodyPr/>
          <a:lstStyle/>
          <a:p>
            <a:r>
              <a:rPr lang="en-US" sz="2400" dirty="0"/>
              <a:t>National Interscholastic Cycling Association (NICA)</a:t>
            </a:r>
          </a:p>
          <a:p>
            <a:r>
              <a:rPr lang="en-US" sz="2400" dirty="0"/>
              <a:t>Tennessee Interscholastic Cycling League (TICL)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 descr="Mining Tools">
            <a:extLst>
              <a:ext uri="{FF2B5EF4-FFF2-40B4-BE49-F238E27FC236}">
                <a16:creationId xmlns:a16="http://schemas.microsoft.com/office/drawing/2014/main" id="{239D13B3-E313-4EC1-BC47-53A93F1F8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1760" y="251373"/>
            <a:ext cx="914400" cy="914400"/>
          </a:xfrm>
          <a:prstGeom prst="rect">
            <a:avLst/>
          </a:prstGeom>
        </p:spPr>
      </p:pic>
      <p:pic>
        <p:nvPicPr>
          <p:cNvPr id="1026" name="Picture 2" descr="Back Home">
            <a:extLst>
              <a:ext uri="{FF2B5EF4-FFF2-40B4-BE49-F238E27FC236}">
                <a16:creationId xmlns:a16="http://schemas.microsoft.com/office/drawing/2014/main" id="{8A837002-9BBC-4501-B97A-04EDB626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11" y="5962436"/>
            <a:ext cx="3920857" cy="7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9CEB11-2B63-49FC-AAF2-7B3FFB348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867031"/>
              </p:ext>
            </p:extLst>
          </p:nvPr>
        </p:nvGraphicFramePr>
        <p:xfrm>
          <a:off x="4888410" y="1296785"/>
          <a:ext cx="8835500" cy="825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A71CA4-5256-41D1-8862-8F526218E5BE}"/>
              </a:ext>
            </a:extLst>
          </p:cNvPr>
          <p:cNvSpPr txBox="1"/>
          <p:nvPr/>
        </p:nvSpPr>
        <p:spPr>
          <a:xfrm>
            <a:off x="1046311" y="2593396"/>
            <a:ext cx="4029272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school ages 13-17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Co-ed team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There are lots of girls racing in the League. In fact, girl participation is the fastest growing demographic.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1844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0CC9D9-55D0-4046-97F4-44FF63FB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38902-1C90-4F3D-A0E4-0364B793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39686"/>
            <a:ext cx="10178322" cy="5393635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Coach License Membership Fee for 2017</a:t>
            </a:r>
          </a:p>
          <a:p>
            <a:r>
              <a:rPr lang="en-US" sz="2900" dirty="0"/>
              <a:t>Background check	 </a:t>
            </a:r>
          </a:p>
          <a:p>
            <a:r>
              <a:rPr lang="en-US" sz="2900" dirty="0"/>
              <a:t>CDC Heads Up concussion training for 2017 		 </a:t>
            </a:r>
          </a:p>
          <a:p>
            <a:r>
              <a:rPr lang="en-US" sz="2900" dirty="0"/>
              <a:t>Risk Management 1 test</a:t>
            </a:r>
          </a:p>
          <a:p>
            <a:r>
              <a:rPr lang="en-US" sz="2900" dirty="0"/>
              <a:t>Risk Management 2 test</a:t>
            </a:r>
          </a:p>
          <a:p>
            <a:r>
              <a:rPr lang="en-US" sz="2900" dirty="0"/>
              <a:t>Risk Management 3 test</a:t>
            </a:r>
          </a:p>
          <a:p>
            <a:r>
              <a:rPr lang="en-US" sz="2900" dirty="0"/>
              <a:t> NICA Student-Athlete Coaching Philosophy test</a:t>
            </a:r>
          </a:p>
          <a:p>
            <a:r>
              <a:rPr lang="en-US" sz="2900" dirty="0"/>
              <a:t>Wilderness First Aid (WFA)</a:t>
            </a:r>
          </a:p>
          <a:p>
            <a:r>
              <a:rPr lang="en-US" sz="2900" dirty="0"/>
              <a:t>CPR Certification	</a:t>
            </a:r>
          </a:p>
          <a:p>
            <a:r>
              <a:rPr lang="en-US" sz="2900" dirty="0"/>
              <a:t>Field Work	 80 hours required*</a:t>
            </a:r>
          </a:p>
          <a:p>
            <a:r>
              <a:rPr lang="en-US" sz="2900" dirty="0"/>
              <a:t>NICA On-the-Bike Skills Training (formerly MTB 101)	</a:t>
            </a:r>
          </a:p>
          <a:p>
            <a:r>
              <a:rPr lang="en-US" sz="2900" dirty="0"/>
              <a:t>Level 3 Exam	 </a:t>
            </a:r>
          </a:p>
          <a:p>
            <a:r>
              <a:rPr lang="en-US" sz="2900" dirty="0"/>
              <a:t>NICA Leader Summit</a:t>
            </a:r>
          </a:p>
          <a:p>
            <a:r>
              <a:rPr lang="en-US" sz="2900" dirty="0"/>
              <a:t>Continuing Education Units (CEU) 	 9 units required*</a:t>
            </a:r>
          </a:p>
          <a:p>
            <a:endParaRPr lang="en-US" dirty="0"/>
          </a:p>
        </p:txBody>
      </p:sp>
      <p:pic>
        <p:nvPicPr>
          <p:cNvPr id="5" name="Graphic 4" descr="Podium">
            <a:extLst>
              <a:ext uri="{FF2B5EF4-FFF2-40B4-BE49-F238E27FC236}">
                <a16:creationId xmlns:a16="http://schemas.microsoft.com/office/drawing/2014/main" id="{98784285-7E0B-42B0-A5B0-AA50C9B6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8643" y="4883966"/>
            <a:ext cx="1649355" cy="1649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913F63-A0BC-436C-89A7-0D84A059A517}"/>
              </a:ext>
            </a:extLst>
          </p:cNvPr>
          <p:cNvSpPr txBox="1"/>
          <p:nvPr/>
        </p:nvSpPr>
        <p:spPr>
          <a:xfrm rot="5400000">
            <a:off x="8088926" y="3224451"/>
            <a:ext cx="633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NICA Coach Licensing Program</a:t>
            </a:r>
          </a:p>
        </p:txBody>
      </p:sp>
    </p:spTree>
    <p:extLst>
      <p:ext uri="{BB962C8B-B14F-4D97-AF65-F5344CB8AC3E}">
        <p14:creationId xmlns:p14="http://schemas.microsoft.com/office/powerpoint/2010/main" val="50607710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4CCA-768A-42AB-9BBB-D503BE8E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3E1C-4A33-4232-B793-1592CDFE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24609"/>
            <a:ext cx="10178322" cy="3593591"/>
          </a:xfrm>
        </p:spPr>
        <p:txBody>
          <a:bodyPr/>
          <a:lstStyle/>
          <a:p>
            <a:r>
              <a:rPr lang="en-US" dirty="0"/>
              <a:t>Le Tour de Black Knight summer fundraiser goal of $6800 </a:t>
            </a:r>
            <a:r>
              <a:rPr lang="en-US" b="1" dirty="0"/>
              <a:t>to start the team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Other fundraisers and sponsorships </a:t>
            </a:r>
            <a:r>
              <a:rPr lang="en-US" b="1" dirty="0"/>
              <a:t>to sustain the team year-to-year</a:t>
            </a:r>
          </a:p>
          <a:p>
            <a:r>
              <a:rPr lang="en-US" dirty="0"/>
              <a:t>$125 Team membership fee </a:t>
            </a:r>
            <a:r>
              <a:rPr lang="en-US" b="1" dirty="0"/>
              <a:t>to cover yearly TICL league dues, team expenses, etc.</a:t>
            </a:r>
          </a:p>
          <a:p>
            <a:r>
              <a:rPr lang="en-US" dirty="0"/>
              <a:t>Parent committee </a:t>
            </a:r>
            <a:r>
              <a:rPr lang="en-US" b="1" dirty="0"/>
              <a:t>to help make team decisions and organize tasks</a:t>
            </a:r>
          </a:p>
          <a:p>
            <a:endParaRPr lang="en-US" dirty="0"/>
          </a:p>
        </p:txBody>
      </p:sp>
      <p:pic>
        <p:nvPicPr>
          <p:cNvPr id="5" name="Graphic 4" descr="Crawl">
            <a:extLst>
              <a:ext uri="{FF2B5EF4-FFF2-40B4-BE49-F238E27FC236}">
                <a16:creationId xmlns:a16="http://schemas.microsoft.com/office/drawing/2014/main" id="{58A5E36F-3902-4F1E-947F-D183A4D35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4614" y="5018199"/>
            <a:ext cx="1796481" cy="1796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750F06-3B91-41CC-82E4-66B1704E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923" y="1868415"/>
            <a:ext cx="4228968" cy="17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016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F47B-1A6F-49A0-9AF5-A5AB1729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4730A-E9CD-49DA-9D03-1DFFBBFE1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8085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F4C80A-9625-4577-BAAA-53EBABD7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2025" y="520505"/>
            <a:ext cx="4805875" cy="5384995"/>
          </a:xfrm>
        </p:spPr>
        <p:txBody>
          <a:bodyPr>
            <a:normAutofit/>
          </a:bodyPr>
          <a:lstStyle/>
          <a:p>
            <a:r>
              <a:rPr lang="en-US" dirty="0"/>
              <a:t>Bike – Hardtail or full suspension</a:t>
            </a:r>
          </a:p>
          <a:p>
            <a:pPr lvl="1"/>
            <a:r>
              <a:rPr lang="en-US" dirty="0"/>
              <a:t>Please consult me or our partner bike shops for suggestions before buying new bike</a:t>
            </a:r>
          </a:p>
          <a:p>
            <a:pPr lvl="1"/>
            <a:r>
              <a:rPr lang="en-US" dirty="0"/>
              <a:t>Scholarships through NICA and discount opportunities through our partners ($1000 from Trek Store of JC)</a:t>
            </a:r>
          </a:p>
          <a:p>
            <a:pPr lvl="1"/>
            <a:r>
              <a:rPr lang="en-US" dirty="0"/>
              <a:t>Must be checked by a coach</a:t>
            </a:r>
          </a:p>
          <a:p>
            <a:r>
              <a:rPr lang="en-US" dirty="0"/>
              <a:t>Helmet</a:t>
            </a:r>
          </a:p>
          <a:p>
            <a:r>
              <a:rPr lang="en-US" dirty="0"/>
              <a:t>Shoes – platform or clipless for experienced riders</a:t>
            </a:r>
          </a:p>
        </p:txBody>
      </p:sp>
      <p:pic>
        <p:nvPicPr>
          <p:cNvPr id="4100" name="Picture 4" descr="Image result for hardtail full suspension">
            <a:extLst>
              <a:ext uri="{FF2B5EF4-FFF2-40B4-BE49-F238E27FC236}">
                <a16:creationId xmlns:a16="http://schemas.microsoft.com/office/drawing/2014/main" id="{C5A1AEE1-98B6-45A7-AB7A-FCDEF2F8AB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01218"/>
            <a:ext cx="5884131" cy="32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mountain bike helmet">
            <a:extLst>
              <a:ext uri="{FF2B5EF4-FFF2-40B4-BE49-F238E27FC236}">
                <a16:creationId xmlns:a16="http://schemas.microsoft.com/office/drawing/2014/main" id="{1351D18F-7B7F-4906-9F12-006036D8F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6" y="3756518"/>
            <a:ext cx="3817868" cy="28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spd shoes">
            <a:extLst>
              <a:ext uri="{FF2B5EF4-FFF2-40B4-BE49-F238E27FC236}">
                <a16:creationId xmlns:a16="http://schemas.microsoft.com/office/drawing/2014/main" id="{31FA3BAC-5239-450C-BAC0-79E29F49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11" y="4103204"/>
            <a:ext cx="3101928" cy="24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4249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3CCE-589C-47BC-918A-4347C4F4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dangerous?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FCB7D-5FDC-4493-AFA1-A9224C49C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2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F305-3671-4394-96DD-0C3C715B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640081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/>
              <a:t>Specific course design (uphill starts, uphill finishes, wheels on the ground)</a:t>
            </a:r>
          </a:p>
          <a:p>
            <a:r>
              <a:rPr lang="en-US" sz="2400" dirty="0"/>
              <a:t>Wilderness First Aide</a:t>
            </a:r>
          </a:p>
          <a:p>
            <a:r>
              <a:rPr lang="en-US" sz="2400" dirty="0"/>
              <a:t>Parent riders for long rides</a:t>
            </a:r>
          </a:p>
          <a:p>
            <a:r>
              <a:rPr lang="en-US" sz="2400" dirty="0"/>
              <a:t>Physical required</a:t>
            </a:r>
          </a:p>
          <a:p>
            <a:r>
              <a:rPr lang="en-US" sz="2400" dirty="0"/>
              <a:t>Insurance required</a:t>
            </a:r>
          </a:p>
        </p:txBody>
      </p:sp>
      <p:pic>
        <p:nvPicPr>
          <p:cNvPr id="5" name="Graphic 4" descr="Medical">
            <a:extLst>
              <a:ext uri="{FF2B5EF4-FFF2-40B4-BE49-F238E27FC236}">
                <a16:creationId xmlns:a16="http://schemas.microsoft.com/office/drawing/2014/main" id="{A87CDDEB-76AD-43AA-AD7D-4279D4BDA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2302" y="4860388"/>
            <a:ext cx="1997612" cy="19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7241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6E1D-FE0B-431D-847B-44FFEF78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EB773-E576-4813-A2A8-3940C2E9A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4626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11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Rectangle 74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http://www.tennesseemtb.org/wp-content/uploads/2010/08/unnamed-300x223.jpg">
            <a:extLst>
              <a:ext uri="{FF2B5EF4-FFF2-40B4-BE49-F238E27FC236}">
                <a16:creationId xmlns:a16="http://schemas.microsoft.com/office/drawing/2014/main" id="{1E411690-21B6-4DB8-A200-2674B9210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6927" y="1054226"/>
            <a:ext cx="5978273" cy="44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73541-D615-41E9-A19D-74DC0237C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45" y="1054227"/>
            <a:ext cx="3377681" cy="4768075"/>
          </a:xfrm>
        </p:spPr>
        <p:txBody>
          <a:bodyPr>
            <a:normAutofit fontScale="92500"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Usually 1hr-2hr races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Age/experience grouping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Chattanooga, Knoxville, Nashville, Memphis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Will caravan and carpool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Will likely camp out or stay in hotel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Parents will be expected to arrange transportation/lodging</a:t>
            </a:r>
          </a:p>
        </p:txBody>
      </p:sp>
    </p:spTree>
    <p:extLst>
      <p:ext uri="{BB962C8B-B14F-4D97-AF65-F5344CB8AC3E}">
        <p14:creationId xmlns:p14="http://schemas.microsoft.com/office/powerpoint/2010/main" val="8107177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B41B11FD-1D2E-4D7A-BBD3-01C15E0F12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9284186"/>
                  </p:ext>
                </p:extLst>
              </p:nvPr>
            </p:nvGraphicFramePr>
            <p:xfrm>
              <a:off x="0" y="1295746"/>
              <a:ext cx="12739801" cy="4498270"/>
            </p:xfrm>
            <a:graphic>
              <a:graphicData uri="http://schemas.microsoft.com/office/powerpoint/2016/summaryzoom">
                <psuz:summaryZm>
                  <psuz:summaryZmObj sectionId="{4BC6815F-0622-4EEB-B3B0-F6DF4259209C}">
                    <psuz:zmPr id="{6CD11E8E-7BB7-4B11-AE44-03F6015E08E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6801" y="134948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B905915-F780-4ECC-B4D1-8897A7A370E2}">
                    <psuz:zmPr id="{7305FAE8-F6AE-4D38-AF95-0252860FF348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25842" y="134948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AABA312-CA99-41C2-8BD7-CEB21103A5A2}">
                    <psuz:zmPr id="{DE088B74-67E2-4C07-93BF-360508D12ACE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414883" y="134948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EE2AD98-AEB0-4B1A-8AC6-946FC04AA6A8}">
                    <psuz:zmPr id="{51EC0B94-87BF-42B5-8024-B3FE0131C517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903924" y="134948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6586F6D-665E-4E22-AA6D-0F3268570BDD}">
                    <psuz:zmPr id="{B6B71177-ABAC-4D97-9C28-6901BAB6EC2D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6801" y="1574394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45A7DAD-7C71-4633-B340-CC37294556C3}">
                    <psuz:zmPr id="{7B67B962-53AF-43F2-8DEA-B3797EAEC1C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25842" y="1574394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27805C5-4ACB-4F22-9A04-EE72CDC127C1}">
                    <psuz:zmPr id="{74566076-B318-496D-967A-A8A609C7253E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414883" y="1574394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33B0A9D-E6C9-45F9-B59C-A1F1392E1178}">
                    <psuz:zmPr id="{24DDE34F-80DF-4B46-B6AC-86CCE375260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903924" y="1574394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2F95066-9B50-4895-8D80-340754268698}">
                    <psuz:zmPr id="{E423B972-4518-448A-AE03-856949FE505F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6801" y="3013840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398747F-2D0E-4466-B71F-3FA39FB58725}">
                    <psuz:zmPr id="{74BDF30E-55E5-4B61-9603-01DB2F456A33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25842" y="3013840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4900458-C283-4B63-B511-ADD328BF0AA2}">
                    <psuz:zmPr id="{B3564BF2-E981-4171-9327-99CE3AAF83C4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414883" y="3013840"/>
                          <a:ext cx="2399076" cy="13494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B41B11FD-1D2E-4D7A-BBD3-01C15E0F1295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0" y="1295746"/>
                <a:ext cx="12739801" cy="4498270"/>
                <a:chOff x="0" y="1295746"/>
                <a:chExt cx="12739801" cy="4498270"/>
              </a:xfrm>
            </p:grpSpPr>
            <p:pic>
              <p:nvPicPr>
                <p:cNvPr id="6" name="Picture 6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36801" y="1430694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25842" y="1430694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14883" y="1430694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03924" y="1430694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36801" y="2870140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Picture 11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25842" y="2870140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14883" y="2870140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Picture 13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03924" y="2870140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Picture 14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36801" y="4309586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5" name="Picture 15">
                  <a:hlinkClick r:id="rId2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25842" y="4309586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6" name="Picture 16">
                  <a:hlinkClick r:id="rId2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14883" y="4309586"/>
                  <a:ext cx="2399076" cy="13494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91588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3657-CE49-4C1C-BC75-59329F5E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E229E-17B7-403E-9EBA-EDE4759DC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2112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1793-A8AA-455A-96D2-334DF8A8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7789"/>
          </a:xfrm>
        </p:spPr>
        <p:txBody>
          <a:bodyPr>
            <a:normAutofit/>
          </a:bodyPr>
          <a:lstStyle/>
          <a:p>
            <a:r>
              <a:rPr lang="en-US" sz="4000" dirty="0"/>
              <a:t>Consistency </a:t>
            </a:r>
            <a:r>
              <a:rPr lang="en-US" sz="4000" dirty="0" err="1"/>
              <a:t>Consistency</a:t>
            </a:r>
            <a:r>
              <a:rPr lang="en-US" sz="4000" dirty="0"/>
              <a:t> </a:t>
            </a:r>
            <a:r>
              <a:rPr lang="en-US" sz="4000" dirty="0" err="1"/>
              <a:t>Consistency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60B7-7DB2-46A5-AC13-0A9335BFE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98105"/>
            <a:ext cx="10178322" cy="35935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Gradual build up of mileage and saddle time</a:t>
            </a:r>
          </a:p>
          <a:p>
            <a:r>
              <a:rPr lang="en-US" dirty="0"/>
              <a:t>Ride 5-6 days a week</a:t>
            </a:r>
          </a:p>
          <a:p>
            <a:r>
              <a:rPr lang="en-US" dirty="0"/>
              <a:t>Summer training plan recommended</a:t>
            </a:r>
          </a:p>
          <a:p>
            <a:r>
              <a:rPr lang="en-US" dirty="0"/>
              <a:t>Team practice/ride 3 days a week</a:t>
            </a:r>
          </a:p>
          <a:p>
            <a:r>
              <a:rPr lang="en-US" dirty="0" err="1"/>
              <a:t>Tweetsie</a:t>
            </a:r>
            <a:r>
              <a:rPr lang="en-US" dirty="0"/>
              <a:t> Trail, Tusculum Linear Trail, Laughlin Trail </a:t>
            </a:r>
            <a:r>
              <a:rPr lang="en-US" b="1" i="1" dirty="0"/>
              <a:t>easy</a:t>
            </a:r>
          </a:p>
          <a:p>
            <a:r>
              <a:rPr lang="en-US" dirty="0"/>
              <a:t>Davey Crockett Birthplace SP,  CDHS, Warriors Path SP,  Winged Deer Park, Persimmon Ridge, Bays Mountain, Tannery Knobs </a:t>
            </a:r>
            <a:r>
              <a:rPr lang="en-US" b="1" i="1" dirty="0"/>
              <a:t>intermediate</a:t>
            </a:r>
            <a:endParaRPr lang="en-US" b="1" dirty="0"/>
          </a:p>
          <a:p>
            <a:r>
              <a:rPr lang="en-US" dirty="0"/>
              <a:t>ETSU woods, Pinnacle Fire tower, Buffalo </a:t>
            </a:r>
            <a:r>
              <a:rPr lang="en-US" dirty="0" err="1"/>
              <a:t>Mtn</a:t>
            </a:r>
            <a:r>
              <a:rPr lang="en-US" dirty="0"/>
              <a:t>, Paint </a:t>
            </a:r>
            <a:r>
              <a:rPr lang="en-US" dirty="0" err="1"/>
              <a:t>Mtn</a:t>
            </a:r>
            <a:r>
              <a:rPr lang="en-US" dirty="0"/>
              <a:t> </a:t>
            </a:r>
            <a:r>
              <a:rPr lang="en-US" b="1" i="1" dirty="0"/>
              <a:t>intermediate/advanced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Road rides and trips out of region possible</a:t>
            </a:r>
          </a:p>
        </p:txBody>
      </p:sp>
      <p:pic>
        <p:nvPicPr>
          <p:cNvPr id="7" name="Graphic 6" descr="Mountains">
            <a:extLst>
              <a:ext uri="{FF2B5EF4-FFF2-40B4-BE49-F238E27FC236}">
                <a16:creationId xmlns:a16="http://schemas.microsoft.com/office/drawing/2014/main" id="{8217D68F-2F52-4C9A-A0D4-2EED0E7F5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640" y="4783332"/>
            <a:ext cx="1913205" cy="19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3600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E012-55D2-432F-B7CE-1C07E2AA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D06FE-F7B3-470F-9B3C-6AD7F9FC8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6211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6F52-A113-46BC-B085-B39C31E1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28" y="787791"/>
            <a:ext cx="10135772" cy="5091801"/>
          </a:xfrm>
        </p:spPr>
        <p:txBody>
          <a:bodyPr/>
          <a:lstStyle/>
          <a:p>
            <a:r>
              <a:rPr lang="en-US" dirty="0"/>
              <a:t>August 12, 2017 First Team Meeting</a:t>
            </a:r>
          </a:p>
          <a:p>
            <a:r>
              <a:rPr lang="en-US" dirty="0"/>
              <a:t>August 19, 2017 First Team Practice</a:t>
            </a:r>
          </a:p>
          <a:p>
            <a:r>
              <a:rPr lang="en-US" dirty="0"/>
              <a:t>September 23, 2017 Race #2 Lock 4 Mountain Bike Trails Gallatin, TN</a:t>
            </a:r>
          </a:p>
          <a:p>
            <a:r>
              <a:rPr lang="en-US" dirty="0"/>
              <a:t>October 8, 2017  Race #3 Baker's Creek Preserve Knoxville, TN St. Andrews School MTB Trails Sewanee, TN</a:t>
            </a:r>
          </a:p>
          <a:p>
            <a:r>
              <a:rPr lang="en-US" dirty="0"/>
              <a:t>October 29, 2017 Race #4 St. Andrews School MTB Trails Sewanee, TN</a:t>
            </a:r>
          </a:p>
          <a:p>
            <a:r>
              <a:rPr lang="en-US" dirty="0"/>
              <a:t>November 12, 2017 End of Season Bash</a:t>
            </a:r>
          </a:p>
        </p:txBody>
      </p:sp>
      <p:pic>
        <p:nvPicPr>
          <p:cNvPr id="5" name="Graphic 4" descr="Daily Calendar">
            <a:extLst>
              <a:ext uri="{FF2B5EF4-FFF2-40B4-BE49-F238E27FC236}">
                <a16:creationId xmlns:a16="http://schemas.microsoft.com/office/drawing/2014/main" id="{3E550039-23BB-4E3A-B619-0C8FC2425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1592" y="4828592"/>
            <a:ext cx="2029408" cy="20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70704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4141-C88F-4D51-8A0C-6B6AC6ED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tour de black knight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987B6-D78B-496C-9E81-1C58FAC7A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72689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81C7-69FE-41ED-BF1E-7DC06154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277047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3635 miles across America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300164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3CB53000-D287-408E-AD80-27CED620B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9" y="2938268"/>
            <a:ext cx="30003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20773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1674-395A-4AE1-985A-E7D8A4DD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join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E0B9-3769-49E6-A189-C2C837637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38811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08900A-63CA-4A20-BA79-B3CEF39A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016" y="752623"/>
            <a:ext cx="10178322" cy="3593591"/>
          </a:xfrm>
        </p:spPr>
        <p:txBody>
          <a:bodyPr/>
          <a:lstStyle/>
          <a:p>
            <a:r>
              <a:rPr lang="en-US" dirty="0"/>
              <a:t>Fill out the “Rider Form”</a:t>
            </a:r>
          </a:p>
          <a:p>
            <a:r>
              <a:rPr lang="en-US" dirty="0"/>
              <a:t>Physical required by league</a:t>
            </a:r>
          </a:p>
          <a:p>
            <a:r>
              <a:rPr lang="en-US" dirty="0"/>
              <a:t>Stay in contact through e-mail/website/Facebook over the summer</a:t>
            </a:r>
          </a:p>
          <a:p>
            <a:r>
              <a:rPr lang="en-US" dirty="0"/>
              <a:t>Attend Team Meeting on August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Pay team membership dues by September 12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Attend practices, stay involved, and HAVE FUN</a:t>
            </a:r>
          </a:p>
        </p:txBody>
      </p:sp>
      <p:pic>
        <p:nvPicPr>
          <p:cNvPr id="3" name="Graphic 2" descr="Checklist">
            <a:extLst>
              <a:ext uri="{FF2B5EF4-FFF2-40B4-BE49-F238E27FC236}">
                <a16:creationId xmlns:a16="http://schemas.microsoft.com/office/drawing/2014/main" id="{4090338A-8BC9-4BD6-982D-B93C6A3F0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2806" y="5154636"/>
            <a:ext cx="1596683" cy="1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20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8A02-9F2F-41CC-AD62-4E5E54A3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556" y="618572"/>
            <a:ext cx="10210800" cy="5402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Noah Naseri: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 Tour de Black Knight: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Team: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 Facebook group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 Website coming soon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Image result for facebook icon">
            <a:extLst>
              <a:ext uri="{FF2B5EF4-FFF2-40B4-BE49-F238E27FC236}">
                <a16:creationId xmlns:a16="http://schemas.microsoft.com/office/drawing/2014/main" id="{AAFE8B33-F86F-4613-AE10-CEE80C80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303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instagram icon">
            <a:extLst>
              <a:ext uri="{FF2B5EF4-FFF2-40B4-BE49-F238E27FC236}">
                <a16:creationId xmlns:a16="http://schemas.microsoft.com/office/drawing/2014/main" id="{9B397539-B43C-4B0C-BC84-346A831E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5" y="401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email icon">
            <a:extLst>
              <a:ext uri="{FF2B5EF4-FFF2-40B4-BE49-F238E27FC236}">
                <a16:creationId xmlns:a16="http://schemas.microsoft.com/office/drawing/2014/main" id="{2892E990-89D5-4567-9179-F551A56A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61" y="828265"/>
            <a:ext cx="934274" cy="93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website icon">
            <a:extLst>
              <a:ext uri="{FF2B5EF4-FFF2-40B4-BE49-F238E27FC236}">
                <a16:creationId xmlns:a16="http://schemas.microsoft.com/office/drawing/2014/main" id="{2CB5E6FF-1551-44C0-BF56-6B9689E26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2139"/>
            <a:ext cx="676545" cy="6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0C5323-9862-42F4-910A-4DDC02284FC7}"/>
              </a:ext>
            </a:extLst>
          </p:cNvPr>
          <p:cNvSpPr txBox="1"/>
          <p:nvPr/>
        </p:nvSpPr>
        <p:spPr>
          <a:xfrm>
            <a:off x="2146852" y="1110736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noah.naseri@gmail.com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9046B-42DE-44BB-9634-BB1D729E1C4E}"/>
              </a:ext>
            </a:extLst>
          </p:cNvPr>
          <p:cNvSpPr txBox="1"/>
          <p:nvPr/>
        </p:nvSpPr>
        <p:spPr>
          <a:xfrm>
            <a:off x="2146852" y="3290667"/>
            <a:ext cx="200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@rideforkids2017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62C04-1B5A-4C6C-B71A-6D61965182FD}"/>
              </a:ext>
            </a:extLst>
          </p:cNvPr>
          <p:cNvSpPr txBox="1"/>
          <p:nvPr/>
        </p:nvSpPr>
        <p:spPr>
          <a:xfrm>
            <a:off x="2146852" y="4083862"/>
            <a:ext cx="200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@rideforkids2017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C7A6E-F798-432C-B02A-04F0F8B40ED8}"/>
              </a:ext>
            </a:extLst>
          </p:cNvPr>
          <p:cNvSpPr txBox="1"/>
          <p:nvPr/>
        </p:nvSpPr>
        <p:spPr>
          <a:xfrm>
            <a:off x="2093844" y="2458396"/>
            <a:ext cx="347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www.rideforkids2017.weebly.com</a:t>
            </a:r>
          </a:p>
        </p:txBody>
      </p:sp>
    </p:spTree>
    <p:extLst>
      <p:ext uri="{BB962C8B-B14F-4D97-AF65-F5344CB8AC3E}">
        <p14:creationId xmlns:p14="http://schemas.microsoft.com/office/powerpoint/2010/main" val="3240906766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69B4-4743-479A-96E2-A9B5C8FB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1D73D-11EA-43D8-A440-961B0EE68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617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6F2F-9711-4CF1-80AB-EB163F1F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9E29-2B3F-4873-9801-4C3996ACF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Greene County</a:t>
            </a:r>
          </a:p>
          <a:p>
            <a:r>
              <a:rPr lang="en-US" dirty="0"/>
              <a:t>Biology teacher, XC coach, track coach at Chuckey-</a:t>
            </a:r>
            <a:r>
              <a:rPr lang="en-US" dirty="0" err="1"/>
              <a:t>Doak</a:t>
            </a:r>
            <a:r>
              <a:rPr lang="en-US" dirty="0"/>
              <a:t> High School</a:t>
            </a:r>
          </a:p>
          <a:p>
            <a:r>
              <a:rPr lang="en-US" dirty="0"/>
              <a:t>Hiked Appalachian Trail in 2014</a:t>
            </a:r>
          </a:p>
          <a:p>
            <a:r>
              <a:rPr lang="en-US" dirty="0"/>
              <a:t>Mountain and road cycling, trail running</a:t>
            </a:r>
          </a:p>
          <a:p>
            <a:r>
              <a:rPr lang="en-US" dirty="0"/>
              <a:t>Head coach of </a:t>
            </a:r>
            <a:r>
              <a:rPr lang="en-US" dirty="0" err="1"/>
              <a:t>mtn</a:t>
            </a:r>
            <a:r>
              <a:rPr lang="en-US" dirty="0"/>
              <a:t> bike team</a:t>
            </a:r>
          </a:p>
        </p:txBody>
      </p:sp>
      <p:pic>
        <p:nvPicPr>
          <p:cNvPr id="1028" name="Picture 4" descr="Image result for bike gear">
            <a:extLst>
              <a:ext uri="{FF2B5EF4-FFF2-40B4-BE49-F238E27FC236}">
                <a16:creationId xmlns:a16="http://schemas.microsoft.com/office/drawing/2014/main" id="{5E8D7E29-0D41-49A4-A039-0EBD70549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54" y="227410"/>
            <a:ext cx="1037665" cy="10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22BE-7CEE-4AA8-A169-8A1EE974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mountain biking?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42374-365E-496C-952B-3140E8624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698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17" name="Freeform 6" title="scalloped circl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Content Placeholder 7" descr="A group of people riding on the back of a bicycle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3753FEAD-122C-4656-8876-2B8C99241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97" y="1098334"/>
            <a:ext cx="6220332" cy="4665249"/>
          </a:xfrm>
          <a:prstGeom prst="rect">
            <a:avLst/>
          </a:prstGeom>
        </p:spPr>
      </p:pic>
      <p:sp>
        <p:nvSpPr>
          <p:cNvPr id="23" name="Freeform 22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E5C80-4BDB-4494-AC5D-9E3E8BFF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>
                <a:solidFill>
                  <a:srgbClr val="2A1A00"/>
                </a:solidFill>
              </a:rPr>
              <a:t>#1 its fun</a:t>
            </a:r>
          </a:p>
        </p:txBody>
      </p:sp>
    </p:spTree>
    <p:extLst>
      <p:ext uri="{BB962C8B-B14F-4D97-AF65-F5344CB8AC3E}">
        <p14:creationId xmlns:p14="http://schemas.microsoft.com/office/powerpoint/2010/main" val="63034892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2053" name="Freeform 6" title="scalloped circl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54" name="Rectangle 74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6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http://www.nationalmtb.org/blog/wp-content/uploads/teen-trail-corps-1200.jpg">
            <a:extLst>
              <a:ext uri="{FF2B5EF4-FFF2-40B4-BE49-F238E27FC236}">
                <a16:creationId xmlns:a16="http://schemas.microsoft.com/office/drawing/2014/main" id="{FDAB40D2-1903-412A-B4FE-9338FD799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297" y="1875875"/>
            <a:ext cx="6220332" cy="31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 22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54738-93B4-4B27-B382-29AEDDCC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700" spc="800">
                <a:solidFill>
                  <a:srgbClr val="2A1A00"/>
                </a:solidFill>
              </a:rPr>
              <a:t>#2 Teaches responsibility and hard work</a:t>
            </a:r>
            <a:br>
              <a:rPr lang="en-US" sz="4700" spc="800">
                <a:solidFill>
                  <a:srgbClr val="2A1A00"/>
                </a:solidFill>
              </a:rPr>
            </a:br>
            <a:endParaRPr lang="en-US" sz="4700" spc="80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349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73" name="Freeform 6" title="scalloped circl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Rectangle 74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mage result for high school mountain bike">
            <a:extLst>
              <a:ext uri="{FF2B5EF4-FFF2-40B4-BE49-F238E27FC236}">
                <a16:creationId xmlns:a16="http://schemas.microsoft.com/office/drawing/2014/main" id="{CE9E04C9-92E2-4B61-B253-25823122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297" y="1277169"/>
            <a:ext cx="6220332" cy="4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22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17F1D-7FF8-4673-8CFE-C4C6B0F0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200" spc="800">
                <a:solidFill>
                  <a:srgbClr val="2A1A00"/>
                </a:solidFill>
              </a:rPr>
              <a:t>#3 Will get and keep you in shape (hard work required)</a:t>
            </a:r>
            <a:br>
              <a:rPr lang="en-US" sz="4200" spc="800">
                <a:solidFill>
                  <a:srgbClr val="2A1A00"/>
                </a:solidFill>
              </a:rPr>
            </a:br>
            <a:endParaRPr lang="en-US" sz="4200" spc="80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1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73" name="Freeform 6" title="scalloped circl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Rectangle 74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Image result for old mountain biker">
            <a:extLst>
              <a:ext uri="{FF2B5EF4-FFF2-40B4-BE49-F238E27FC236}">
                <a16:creationId xmlns:a16="http://schemas.microsoft.com/office/drawing/2014/main" id="{40EAA277-D8B8-400F-A238-10E712332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6779" y="643464"/>
            <a:ext cx="3707367" cy="557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22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B113F-69E3-441B-B314-71024F7B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77" y="1241575"/>
            <a:ext cx="3437290" cy="43748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spc="800" dirty="0">
                <a:solidFill>
                  <a:srgbClr val="2A1A00"/>
                </a:solidFill>
              </a:rPr>
              <a:t>#4 Life sport</a:t>
            </a:r>
            <a:br>
              <a:rPr lang="en-US" sz="6000" spc="800" dirty="0">
                <a:solidFill>
                  <a:srgbClr val="2A1A00"/>
                </a:solidFill>
              </a:rPr>
            </a:br>
            <a:r>
              <a:rPr lang="en-US" sz="6000" spc="800" dirty="0">
                <a:solidFill>
                  <a:srgbClr val="2A1A00"/>
                </a:solidFill>
              </a:rPr>
              <a:t>and great for families</a:t>
            </a:r>
            <a:br>
              <a:rPr lang="en-US" sz="6000" spc="800" dirty="0">
                <a:solidFill>
                  <a:srgbClr val="2A1A00"/>
                </a:solidFill>
              </a:rPr>
            </a:br>
            <a:endParaRPr lang="en-US" sz="6000" spc="80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2536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73" name="Freeform 6" title="scalloped circl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Rectangle 74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Image result for king cycling">
            <a:extLst>
              <a:ext uri="{FF2B5EF4-FFF2-40B4-BE49-F238E27FC236}">
                <a16:creationId xmlns:a16="http://schemas.microsoft.com/office/drawing/2014/main" id="{B9665DBE-0D9E-4BF9-B6A9-8B40278C9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1194" y="85819"/>
            <a:ext cx="5218093" cy="36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22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95D5E-A61A-4011-9B15-07512FC9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700" spc="800">
                <a:solidFill>
                  <a:srgbClr val="2A1A00"/>
                </a:solidFill>
              </a:rPr>
              <a:t>#5 Post-secondary scholarship opportunities</a:t>
            </a:r>
            <a:br>
              <a:rPr lang="en-US" sz="4700" spc="800">
                <a:solidFill>
                  <a:srgbClr val="2A1A00"/>
                </a:solidFill>
              </a:rPr>
            </a:br>
            <a:endParaRPr lang="en-US" sz="4700" spc="800">
              <a:solidFill>
                <a:srgbClr val="2A1A00"/>
              </a:solidFill>
            </a:endParaRPr>
          </a:p>
        </p:txBody>
      </p:sp>
      <p:pic>
        <p:nvPicPr>
          <p:cNvPr id="5124" name="Picture 4" descr="Image result for milligan cycling">
            <a:extLst>
              <a:ext uri="{FF2B5EF4-FFF2-40B4-BE49-F238E27FC236}">
                <a16:creationId xmlns:a16="http://schemas.microsoft.com/office/drawing/2014/main" id="{3F22BAE1-907A-4EC4-AE1E-D0AD47ADD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46" y="3824303"/>
            <a:ext cx="5168766" cy="29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9760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255</TotalTime>
  <Words>561</Words>
  <Application>Microsoft Office PowerPoint</Application>
  <PresentationFormat>Widescreen</PresentationFormat>
  <Paragraphs>128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Gill Sans MT</vt:lpstr>
      <vt:lpstr>Impact</vt:lpstr>
      <vt:lpstr>Badge</vt:lpstr>
      <vt:lpstr>Welcome Riders</vt:lpstr>
      <vt:lpstr>PowerPoint Presentation</vt:lpstr>
      <vt:lpstr>A little about me</vt:lpstr>
      <vt:lpstr>Why mountain biking?</vt:lpstr>
      <vt:lpstr>#1 its fun</vt:lpstr>
      <vt:lpstr>#2 Teaches responsibility and hard work </vt:lpstr>
      <vt:lpstr>#3 Will get and keep you in shape (hard work required) </vt:lpstr>
      <vt:lpstr>#4 Life sport and great for families </vt:lpstr>
      <vt:lpstr>#5 Post-secondary scholarship opportunities </vt:lpstr>
      <vt:lpstr>The Team</vt:lpstr>
      <vt:lpstr>How its structured</vt:lpstr>
      <vt:lpstr>The Coach</vt:lpstr>
      <vt:lpstr>Getting started</vt:lpstr>
      <vt:lpstr>The gear</vt:lpstr>
      <vt:lpstr>PowerPoint Presentation</vt:lpstr>
      <vt:lpstr>Is it dangerous?</vt:lpstr>
      <vt:lpstr>PowerPoint Presentation</vt:lpstr>
      <vt:lpstr>The races </vt:lpstr>
      <vt:lpstr>PowerPoint Presentation</vt:lpstr>
      <vt:lpstr>The Training</vt:lpstr>
      <vt:lpstr>Consistency Consistency Consistency</vt:lpstr>
      <vt:lpstr>The schedule</vt:lpstr>
      <vt:lpstr>PowerPoint Presentation</vt:lpstr>
      <vt:lpstr>Le tour de black knight</vt:lpstr>
      <vt:lpstr>3635 miles across America</vt:lpstr>
      <vt:lpstr>How to join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Riders</dc:title>
  <dc:creator>Noah Naseri</dc:creator>
  <cp:lastModifiedBy>Noah Naseri</cp:lastModifiedBy>
  <cp:revision>29</cp:revision>
  <dcterms:created xsi:type="dcterms:W3CDTF">2017-04-22T01:54:16Z</dcterms:created>
  <dcterms:modified xsi:type="dcterms:W3CDTF">2017-04-23T03:53:13Z</dcterms:modified>
</cp:coreProperties>
</file>